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3" r:id="rId3"/>
    <p:sldId id="256" r:id="rId4"/>
    <p:sldId id="268" r:id="rId5"/>
    <p:sldId id="261" r:id="rId6"/>
    <p:sldId id="273" r:id="rId7"/>
    <p:sldId id="274" r:id="rId8"/>
    <p:sldId id="262" r:id="rId9"/>
    <p:sldId id="260" r:id="rId10"/>
    <p:sldId id="270" r:id="rId11"/>
    <p:sldId id="259" r:id="rId12"/>
    <p:sldId id="271" r:id="rId13"/>
    <p:sldId id="266" r:id="rId14"/>
    <p:sldId id="276" r:id="rId15"/>
    <p:sldId id="281" r:id="rId16"/>
    <p:sldId id="282" r:id="rId17"/>
    <p:sldId id="267" r:id="rId18"/>
    <p:sldId id="279" r:id="rId19"/>
    <p:sldId id="280" r:id="rId20"/>
    <p:sldId id="278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514A1A-BE12-4833-A42F-DFF39B0220B9}" v="566" dt="2025-10-11T02:17:54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21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274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N" userId="9f8957df0302d0f7" providerId="LiveId" clId="{0FF364DC-4972-4B4E-B176-1C02BD57D409}"/>
    <pc:docChg chg="undo custSel addSld delSld modSld sldOrd">
      <pc:chgData name="Mark N" userId="9f8957df0302d0f7" providerId="LiveId" clId="{0FF364DC-4972-4B4E-B176-1C02BD57D409}" dt="2025-10-11T02:17:54.340" v="1872"/>
      <pc:docMkLst>
        <pc:docMk/>
      </pc:docMkLst>
      <pc:sldChg chg="addSp delSp modSp mod modTransition delAnim modAnim">
        <pc:chgData name="Mark N" userId="9f8957df0302d0f7" providerId="LiveId" clId="{0FF364DC-4972-4B4E-B176-1C02BD57D409}" dt="2025-10-11T02:17:54.340" v="1872"/>
        <pc:sldMkLst>
          <pc:docMk/>
          <pc:sldMk cId="642675252" sldId="256"/>
        </pc:sldMkLst>
        <pc:spChg chg="del mod">
          <ac:chgData name="Mark N" userId="9f8957df0302d0f7" providerId="LiveId" clId="{0FF364DC-4972-4B4E-B176-1C02BD57D409}" dt="2025-10-10T19:34:47.129" v="229" actId="478"/>
          <ac:spMkLst>
            <pc:docMk/>
            <pc:sldMk cId="642675252" sldId="256"/>
            <ac:spMk id="4" creationId="{EECADA79-FC81-3535-1A9A-AD470EBD15B0}"/>
          </ac:spMkLst>
        </pc:spChg>
        <pc:spChg chg="del">
          <ac:chgData name="Mark N" userId="9f8957df0302d0f7" providerId="LiveId" clId="{0FF364DC-4972-4B4E-B176-1C02BD57D409}" dt="2025-10-10T19:34:48.029" v="230" actId="478"/>
          <ac:spMkLst>
            <pc:docMk/>
            <pc:sldMk cId="642675252" sldId="256"/>
            <ac:spMk id="5" creationId="{607307BC-588A-31F9-84AF-F8A982C5A071}"/>
          </ac:spMkLst>
        </pc:spChg>
        <pc:spChg chg="add mod">
          <ac:chgData name="Mark N" userId="9f8957df0302d0f7" providerId="LiveId" clId="{0FF364DC-4972-4B4E-B176-1C02BD57D409}" dt="2025-10-10T19:27:27.689" v="210" actId="1076"/>
          <ac:spMkLst>
            <pc:docMk/>
            <pc:sldMk cId="642675252" sldId="256"/>
            <ac:spMk id="26" creationId="{8014DB78-A162-C102-FA47-65F510F40F16}"/>
          </ac:spMkLst>
        </pc:spChg>
        <pc:spChg chg="add del">
          <ac:chgData name="Mark N" userId="9f8957df0302d0f7" providerId="LiveId" clId="{0FF364DC-4972-4B4E-B176-1C02BD57D409}" dt="2025-10-10T19:34:40.193" v="224" actId="22"/>
          <ac:spMkLst>
            <pc:docMk/>
            <pc:sldMk cId="642675252" sldId="256"/>
            <ac:spMk id="28" creationId="{1E17C4DE-AB9C-7798-8E3B-95C3903F3219}"/>
          </ac:spMkLst>
        </pc:spChg>
        <pc:spChg chg="add del mod">
          <ac:chgData name="Mark N" userId="9f8957df0302d0f7" providerId="LiveId" clId="{0FF364DC-4972-4B4E-B176-1C02BD57D409}" dt="2025-10-10T19:42:00.041" v="247" actId="21"/>
          <ac:spMkLst>
            <pc:docMk/>
            <pc:sldMk cId="642675252" sldId="256"/>
            <ac:spMk id="30" creationId="{97258496-B08E-62FA-741F-EC1989511998}"/>
          </ac:spMkLst>
        </pc:sp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642675252" sldId="256"/>
            <ac:picMk id="3" creationId="{CA55C87B-8472-01DF-7860-B41F405F81ED}"/>
          </ac:picMkLst>
        </pc:picChg>
        <pc:picChg chg="del">
          <ac:chgData name="Mark N" userId="9f8957df0302d0f7" providerId="LiveId" clId="{0FF364DC-4972-4B4E-B176-1C02BD57D409}" dt="2025-10-10T19:34:50.926" v="233" actId="478"/>
          <ac:picMkLst>
            <pc:docMk/>
            <pc:sldMk cId="642675252" sldId="256"/>
            <ac:picMk id="17" creationId="{C3CC3956-6D8E-B4B3-3E7E-88590A9FA6A5}"/>
          </ac:picMkLst>
        </pc:picChg>
        <pc:picChg chg="del">
          <ac:chgData name="Mark N" userId="9f8957df0302d0f7" providerId="LiveId" clId="{0FF364DC-4972-4B4E-B176-1C02BD57D409}" dt="2025-10-10T19:34:51.370" v="234" actId="478"/>
          <ac:picMkLst>
            <pc:docMk/>
            <pc:sldMk cId="642675252" sldId="256"/>
            <ac:picMk id="24" creationId="{C1C4EFEF-1664-6AB7-7502-33B1ACB22499}"/>
          </ac:picMkLst>
        </pc:picChg>
        <pc:picChg chg="del">
          <ac:chgData name="Mark N" userId="9f8957df0302d0f7" providerId="LiveId" clId="{0FF364DC-4972-4B4E-B176-1C02BD57D409}" dt="2025-10-10T19:34:51.968" v="235" actId="478"/>
          <ac:picMkLst>
            <pc:docMk/>
            <pc:sldMk cId="642675252" sldId="256"/>
            <ac:picMk id="25" creationId="{4FF4D9B9-AB4A-30E4-17B8-ECB189F96D3C}"/>
          </ac:picMkLst>
        </pc:picChg>
        <pc:picChg chg="add mod">
          <ac:chgData name="Mark N" userId="9f8957df0302d0f7" providerId="LiveId" clId="{0FF364DC-4972-4B4E-B176-1C02BD57D409}" dt="2025-10-10T19:57:40.508" v="254" actId="1076"/>
          <ac:picMkLst>
            <pc:docMk/>
            <pc:sldMk cId="642675252" sldId="256"/>
            <ac:picMk id="31" creationId="{5FB15026-FA93-A4F5-D27F-700755CCA9A5}"/>
          </ac:picMkLst>
        </pc:picChg>
        <pc:cxnChg chg="del mod">
          <ac:chgData name="Mark N" userId="9f8957df0302d0f7" providerId="LiveId" clId="{0FF364DC-4972-4B4E-B176-1C02BD57D409}" dt="2025-10-10T19:34:45.442" v="227" actId="478"/>
          <ac:cxnSpMkLst>
            <pc:docMk/>
            <pc:sldMk cId="642675252" sldId="256"/>
            <ac:cxnSpMk id="7" creationId="{EEDF9989-B60F-B98B-7A4F-83E5E61BD832}"/>
          </ac:cxnSpMkLst>
        </pc:cxnChg>
        <pc:cxnChg chg="del mod">
          <ac:chgData name="Mark N" userId="9f8957df0302d0f7" providerId="LiveId" clId="{0FF364DC-4972-4B4E-B176-1C02BD57D409}" dt="2025-10-10T19:34:48.848" v="231" actId="478"/>
          <ac:cxnSpMkLst>
            <pc:docMk/>
            <pc:sldMk cId="642675252" sldId="256"/>
            <ac:cxnSpMk id="8" creationId="{8A854A44-C033-C8DE-A8C6-9C7538DC699A}"/>
          </ac:cxnSpMkLst>
        </pc:cxnChg>
        <pc:cxnChg chg="del mod">
          <ac:chgData name="Mark N" userId="9f8957df0302d0f7" providerId="LiveId" clId="{0FF364DC-4972-4B4E-B176-1C02BD57D409}" dt="2025-10-10T19:34:49.586" v="232" actId="478"/>
          <ac:cxnSpMkLst>
            <pc:docMk/>
            <pc:sldMk cId="642675252" sldId="256"/>
            <ac:cxnSpMk id="18" creationId="{E754C9CF-08EF-26FC-5E01-31E4205DAF1F}"/>
          </ac:cxnSpMkLst>
        </pc:cxnChg>
      </pc:sldChg>
      <pc:sldChg chg="del">
        <pc:chgData name="Mark N" userId="9f8957df0302d0f7" providerId="LiveId" clId="{0FF364DC-4972-4B4E-B176-1C02BD57D409}" dt="2025-10-10T19:12:47.427" v="122" actId="47"/>
        <pc:sldMkLst>
          <pc:docMk/>
          <pc:sldMk cId="4286142613" sldId="257"/>
        </pc:sldMkLst>
      </pc:sldChg>
      <pc:sldChg chg="addSp delSp modSp mod modTransition modNotesTx">
        <pc:chgData name="Mark N" userId="9f8957df0302d0f7" providerId="LiveId" clId="{0FF364DC-4972-4B4E-B176-1C02BD57D409}" dt="2025-10-11T02:17:54.340" v="1872"/>
        <pc:sldMkLst>
          <pc:docMk/>
          <pc:sldMk cId="2522385065" sldId="258"/>
        </pc:sldMkLst>
        <pc:spChg chg="mod">
          <ac:chgData name="Mark N" userId="9f8957df0302d0f7" providerId="LiveId" clId="{0FF364DC-4972-4B4E-B176-1C02BD57D409}" dt="2025-10-10T18:33:32.957" v="104" actId="114"/>
          <ac:spMkLst>
            <pc:docMk/>
            <pc:sldMk cId="2522385065" sldId="258"/>
            <ac:spMk id="3" creationId="{54E85E30-E65F-8947-9468-0F7D38A5BA72}"/>
          </ac:spMkLst>
        </pc:spChg>
        <pc:spChg chg="del">
          <ac:chgData name="Mark N" userId="9f8957df0302d0f7" providerId="LiveId" clId="{0FF364DC-4972-4B4E-B176-1C02BD57D409}" dt="2025-10-10T18:32:51.831" v="100" actId="478"/>
          <ac:spMkLst>
            <pc:docMk/>
            <pc:sldMk cId="2522385065" sldId="258"/>
            <ac:spMk id="5" creationId="{FC23B060-691B-06C8-D076-539C7D54EA86}"/>
          </ac:spMkLst>
        </pc:spChg>
        <pc:spChg chg="mod">
          <ac:chgData name="Mark N" userId="9f8957df0302d0f7" providerId="LiveId" clId="{0FF364DC-4972-4B4E-B176-1C02BD57D409}" dt="2025-10-10T20:46:34.537" v="1038" actId="20577"/>
          <ac:spMkLst>
            <pc:docMk/>
            <pc:sldMk cId="2522385065" sldId="258"/>
            <ac:spMk id="7" creationId="{40EA2770-8AF1-18B7-2F2A-778F3FE6BFE1}"/>
          </ac:spMkLst>
        </pc:spChg>
        <pc:picChg chg="add del mod">
          <ac:chgData name="Mark N" userId="9f8957df0302d0f7" providerId="LiveId" clId="{0FF364DC-4972-4B4E-B176-1C02BD57D409}" dt="2025-10-11T02:06:37.045" v="1868"/>
          <ac:picMkLst>
            <pc:docMk/>
            <pc:sldMk cId="2522385065" sldId="258"/>
            <ac:picMk id="10" creationId="{CFE72985-6A38-BEAC-33CB-0BBCB9CCC309}"/>
          </ac:picMkLst>
        </pc:pic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2522385065" sldId="258"/>
            <ac:picMk id="11" creationId="{AE6E5959-7D9D-72E2-EFF7-5A304AD2B0B8}"/>
          </ac:picMkLst>
        </pc:picChg>
      </pc:sldChg>
      <pc:sldChg chg="addSp delSp modSp mod ord modTransition delAnim modAnim">
        <pc:chgData name="Mark N" userId="9f8957df0302d0f7" providerId="LiveId" clId="{0FF364DC-4972-4B4E-B176-1C02BD57D409}" dt="2025-10-11T02:06:40.227" v="1871"/>
        <pc:sldMkLst>
          <pc:docMk/>
          <pc:sldMk cId="2219095555" sldId="259"/>
        </pc:sldMkLst>
        <pc:spChg chg="add del mod">
          <ac:chgData name="Mark N" userId="9f8957df0302d0f7" providerId="LiveId" clId="{0FF364DC-4972-4B4E-B176-1C02BD57D409}" dt="2025-10-10T20:18:56.876" v="490" actId="478"/>
          <ac:spMkLst>
            <pc:docMk/>
            <pc:sldMk cId="2219095555" sldId="259"/>
            <ac:spMk id="8" creationId="{9AE1B453-B01B-9B4B-4312-DB66FB2F3148}"/>
          </ac:spMkLst>
        </pc:spChg>
        <pc:spChg chg="add mod">
          <ac:chgData name="Mark N" userId="9f8957df0302d0f7" providerId="LiveId" clId="{0FF364DC-4972-4B4E-B176-1C02BD57D409}" dt="2025-10-10T20:18:57.542" v="491"/>
          <ac:spMkLst>
            <pc:docMk/>
            <pc:sldMk cId="2219095555" sldId="259"/>
            <ac:spMk id="13" creationId="{56F659E5-6862-30D4-3961-723D2B9C5F3C}"/>
          </ac:spMkLst>
        </pc:spChg>
        <pc:spChg chg="add mod">
          <ac:chgData name="Mark N" userId="9f8957df0302d0f7" providerId="LiveId" clId="{0FF364DC-4972-4B4E-B176-1C02BD57D409}" dt="2025-10-10T20:34:35.767" v="901"/>
          <ac:spMkLst>
            <pc:docMk/>
            <pc:sldMk cId="2219095555" sldId="259"/>
            <ac:spMk id="14" creationId="{3CA8143F-3A31-A7DC-D041-99B8A09663C1}"/>
          </ac:spMkLst>
        </pc:spChg>
        <pc:spChg chg="add mod ord">
          <ac:chgData name="Mark N" userId="9f8957df0302d0f7" providerId="LiveId" clId="{0FF364DC-4972-4B4E-B176-1C02BD57D409}" dt="2025-10-10T20:46:09.227" v="1020" actId="170"/>
          <ac:spMkLst>
            <pc:docMk/>
            <pc:sldMk cId="2219095555" sldId="259"/>
            <ac:spMk id="15" creationId="{82D7A6B9-216D-5D92-E9C4-7185A33CB718}"/>
          </ac:spMkLst>
        </pc:spChg>
        <pc:picChg chg="del mod">
          <ac:chgData name="Mark N" userId="9f8957df0302d0f7" providerId="LiveId" clId="{0FF364DC-4972-4B4E-B176-1C02BD57D409}" dt="2025-10-10T20:14:53.585" v="298" actId="478"/>
          <ac:picMkLst>
            <pc:docMk/>
            <pc:sldMk cId="2219095555" sldId="259"/>
            <ac:picMk id="7" creationId="{2781630D-CF35-A5C3-8AA2-8A2C637D488A}"/>
          </ac:picMkLst>
        </pc:picChg>
        <pc:picChg chg="add mod">
          <ac:chgData name="Mark N" userId="9f8957df0302d0f7" providerId="LiveId" clId="{0FF364DC-4972-4B4E-B176-1C02BD57D409}" dt="2025-10-10T20:13:55.899" v="284" actId="1076"/>
          <ac:picMkLst>
            <pc:docMk/>
            <pc:sldMk cId="2219095555" sldId="259"/>
            <ac:picMk id="9" creationId="{C2CC0BDF-B57F-86C0-BC0C-6C880D7A982C}"/>
          </ac:picMkLst>
        </pc:picChg>
        <pc:picChg chg="add mod">
          <ac:chgData name="Mark N" userId="9f8957df0302d0f7" providerId="LiveId" clId="{0FF364DC-4972-4B4E-B176-1C02BD57D409}" dt="2025-10-10T20:31:05.651" v="804" actId="1076"/>
          <ac:picMkLst>
            <pc:docMk/>
            <pc:sldMk cId="2219095555" sldId="259"/>
            <ac:picMk id="10" creationId="{444D66D0-D3B1-2CB1-62F2-0B3C039EE410}"/>
          </ac:picMkLst>
        </pc:picChg>
        <pc:picChg chg="add del mod ord">
          <ac:chgData name="Mark N" userId="9f8957df0302d0f7" providerId="LiveId" clId="{0FF364DC-4972-4B4E-B176-1C02BD57D409}" dt="2025-10-10T20:15:49.570" v="302"/>
          <ac:picMkLst>
            <pc:docMk/>
            <pc:sldMk cId="2219095555" sldId="259"/>
            <ac:picMk id="11" creationId="{82C0F9CA-1DBA-0DAA-AA56-182D2DF01928}"/>
          </ac:picMkLst>
        </pc:picChg>
        <pc:picChg chg="add del mod modCrop">
          <ac:chgData name="Mark N" userId="9f8957df0302d0f7" providerId="LiveId" clId="{0FF364DC-4972-4B4E-B176-1C02BD57D409}" dt="2025-10-10T20:18:28.014" v="481" actId="21"/>
          <ac:picMkLst>
            <pc:docMk/>
            <pc:sldMk cId="2219095555" sldId="259"/>
            <ac:picMk id="12" creationId="{8C30DBC0-F46D-0FB4-3AF3-109208E56864}"/>
          </ac:picMkLst>
        </pc:picChg>
        <pc:picChg chg="add del mod">
          <ac:chgData name="Mark N" userId="9f8957df0302d0f7" providerId="LiveId" clId="{0FF364DC-4972-4B4E-B176-1C02BD57D409}" dt="2025-10-10T20:15:46.777" v="301" actId="478"/>
          <ac:picMkLst>
            <pc:docMk/>
            <pc:sldMk cId="2219095555" sldId="259"/>
            <ac:picMk id="4102" creationId="{27BEA219-4419-6960-E2CC-37336F500C3A}"/>
          </ac:picMkLst>
        </pc:picChg>
      </pc:sldChg>
      <pc:sldChg chg="addSp modSp mod ord modTransition">
        <pc:chgData name="Mark N" userId="9f8957df0302d0f7" providerId="LiveId" clId="{0FF364DC-4972-4B4E-B176-1C02BD57D409}" dt="2025-10-11T02:06:40.227" v="1871"/>
        <pc:sldMkLst>
          <pc:docMk/>
          <pc:sldMk cId="3515001479" sldId="260"/>
        </pc:sldMkLst>
        <pc:spChg chg="add mod">
          <ac:chgData name="Mark N" userId="9f8957df0302d0f7" providerId="LiveId" clId="{0FF364DC-4972-4B4E-B176-1C02BD57D409}" dt="2025-10-10T20:37:16.504" v="939" actId="20577"/>
          <ac:spMkLst>
            <pc:docMk/>
            <pc:sldMk cId="3515001479" sldId="260"/>
            <ac:spMk id="6" creationId="{66367803-1583-A9C9-6195-3D523346E077}"/>
          </ac:spMkLst>
        </pc:spChg>
      </pc:sldChg>
      <pc:sldChg chg="addSp delSp modSp mod ord modTransition modAnim">
        <pc:chgData name="Mark N" userId="9f8957df0302d0f7" providerId="LiveId" clId="{0FF364DC-4972-4B4E-B176-1C02BD57D409}" dt="2025-10-11T02:17:54.340" v="1872"/>
        <pc:sldMkLst>
          <pc:docMk/>
          <pc:sldMk cId="858110920" sldId="261"/>
        </pc:sldMkLst>
        <pc:spChg chg="del mod">
          <ac:chgData name="Mark N" userId="9f8957df0302d0f7" providerId="LiveId" clId="{0FF364DC-4972-4B4E-B176-1C02BD57D409}" dt="2025-10-10T18:20:04.519" v="53" actId="478"/>
          <ac:spMkLst>
            <pc:docMk/>
            <pc:sldMk cId="858110920" sldId="261"/>
            <ac:spMk id="9" creationId="{4DEACEF7-E1F1-076C-E54E-9A727819678F}"/>
          </ac:spMkLst>
        </pc:spChg>
        <pc:spChg chg="add del">
          <ac:chgData name="Mark N" userId="9f8957df0302d0f7" providerId="LiveId" clId="{0FF364DC-4972-4B4E-B176-1C02BD57D409}" dt="2025-10-10T18:23:58.299" v="68" actId="22"/>
          <ac:spMkLst>
            <pc:docMk/>
            <pc:sldMk cId="858110920" sldId="261"/>
            <ac:spMk id="13" creationId="{01B3E5FF-1AC0-6E85-A02C-AA1B7F0B1202}"/>
          </ac:spMkLst>
        </pc:spChg>
        <pc:spChg chg="add mod">
          <ac:chgData name="Mark N" userId="9f8957df0302d0f7" providerId="LiveId" clId="{0FF364DC-4972-4B4E-B176-1C02BD57D409}" dt="2025-10-10T20:35:13.053" v="922" actId="1076"/>
          <ac:spMkLst>
            <pc:docMk/>
            <pc:sldMk cId="858110920" sldId="261"/>
            <ac:spMk id="14" creationId="{0D10D617-D1DE-D22A-C525-89B3552890BA}"/>
          </ac:spMkLst>
        </pc:sp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858110920" sldId="261"/>
            <ac:picMk id="3" creationId="{783E2022-9DB4-75D5-BFCC-A40A9C48A9F8}"/>
          </ac:picMkLst>
        </pc:picChg>
        <pc:picChg chg="mod">
          <ac:chgData name="Mark N" userId="9f8957df0302d0f7" providerId="LiveId" clId="{0FF364DC-4972-4B4E-B176-1C02BD57D409}" dt="2025-10-10T18:25:02.691" v="74" actId="1076"/>
          <ac:picMkLst>
            <pc:docMk/>
            <pc:sldMk cId="858110920" sldId="261"/>
            <ac:picMk id="6" creationId="{7952DAD9-1BD1-B74D-E4C3-E059AADCC14D}"/>
          </ac:picMkLst>
        </pc:picChg>
        <pc:picChg chg="add del">
          <ac:chgData name="Mark N" userId="9f8957df0302d0f7" providerId="LiveId" clId="{0FF364DC-4972-4B4E-B176-1C02BD57D409}" dt="2025-10-10T20:40:50.138" v="971" actId="478"/>
          <ac:picMkLst>
            <pc:docMk/>
            <pc:sldMk cId="858110920" sldId="261"/>
            <ac:picMk id="16" creationId="{67C495D5-820A-52AA-AC94-457B5B5897B8}"/>
          </ac:picMkLst>
        </pc:picChg>
        <pc:picChg chg="add del">
          <ac:chgData name="Mark N" userId="9f8957df0302d0f7" providerId="LiveId" clId="{0FF364DC-4972-4B4E-B176-1C02BD57D409}" dt="2025-10-10T20:40:45.963" v="969" actId="22"/>
          <ac:picMkLst>
            <pc:docMk/>
            <pc:sldMk cId="858110920" sldId="261"/>
            <ac:picMk id="18" creationId="{954C2E4E-EBE2-2389-9EF2-C4A82EDA3629}"/>
          </ac:picMkLst>
        </pc:picChg>
        <pc:picChg chg="add del mod">
          <ac:chgData name="Mark N" userId="9f8957df0302d0f7" providerId="LiveId" clId="{0FF364DC-4972-4B4E-B176-1C02BD57D409}" dt="2025-10-10T20:42:28.076" v="986" actId="21"/>
          <ac:picMkLst>
            <pc:docMk/>
            <pc:sldMk cId="858110920" sldId="261"/>
            <ac:picMk id="19" creationId="{E3E31FD0-0BD5-F457-D1A2-1F8A09ECD2B1}"/>
          </ac:picMkLst>
        </pc:picChg>
        <pc:picChg chg="add mod">
          <ac:chgData name="Mark N" userId="9f8957df0302d0f7" providerId="LiveId" clId="{0FF364DC-4972-4B4E-B176-1C02BD57D409}" dt="2025-10-10T20:44:57.854" v="1002"/>
          <ac:picMkLst>
            <pc:docMk/>
            <pc:sldMk cId="858110920" sldId="261"/>
            <ac:picMk id="20" creationId="{2937C6C1-2480-D00C-D890-13F52FFB25E1}"/>
          </ac:picMkLst>
        </pc:picChg>
      </pc:sldChg>
      <pc:sldChg chg="addSp delSp modSp mod ord modTransition modAnim">
        <pc:chgData name="Mark N" userId="9f8957df0302d0f7" providerId="LiveId" clId="{0FF364DC-4972-4B4E-B176-1C02BD57D409}" dt="2025-10-11T02:17:54.340" v="1872"/>
        <pc:sldMkLst>
          <pc:docMk/>
          <pc:sldMk cId="1991316154" sldId="262"/>
        </pc:sldMkLst>
        <pc:spChg chg="add mod">
          <ac:chgData name="Mark N" userId="9f8957df0302d0f7" providerId="LiveId" clId="{0FF364DC-4972-4B4E-B176-1C02BD57D409}" dt="2025-10-10T20:38:36.622" v="966" actId="1037"/>
          <ac:spMkLst>
            <pc:docMk/>
            <pc:sldMk cId="1991316154" sldId="262"/>
            <ac:spMk id="6" creationId="{7CB2A09F-D25E-B914-EC05-22057624F1F8}"/>
          </ac:spMkLst>
        </pc:sp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1991316154" sldId="262"/>
            <ac:picMk id="2" creationId="{CABAFB9C-1437-D74B-668B-D72D92D9D2C9}"/>
          </ac:picMkLst>
        </pc:picChg>
        <pc:picChg chg="mod">
          <ac:chgData name="Mark N" userId="9f8957df0302d0f7" providerId="LiveId" clId="{0FF364DC-4972-4B4E-B176-1C02BD57D409}" dt="2025-10-11T00:00:31.002" v="1246" actId="34135"/>
          <ac:picMkLst>
            <pc:docMk/>
            <pc:sldMk cId="1991316154" sldId="262"/>
            <ac:picMk id="5" creationId="{4159946C-E97C-30FB-AD93-9EA404F4AED3}"/>
          </ac:picMkLst>
        </pc:picChg>
        <pc:picChg chg="add del mod">
          <ac:chgData name="Mark N" userId="9f8957df0302d0f7" providerId="LiveId" clId="{0FF364DC-4972-4B4E-B176-1C02BD57D409}" dt="2025-10-11T01:35:29.326" v="1844" actId="478"/>
          <ac:picMkLst>
            <pc:docMk/>
            <pc:sldMk cId="1991316154" sldId="262"/>
            <ac:picMk id="7" creationId="{5024D270-3ABD-C04D-6DDA-51619CC6F04C}"/>
          </ac:picMkLst>
        </pc:picChg>
      </pc:sldChg>
      <pc:sldChg chg="addSp delSp modSp add del mod ord modTransition">
        <pc:chgData name="Mark N" userId="9f8957df0302d0f7" providerId="LiveId" clId="{0FF364DC-4972-4B4E-B176-1C02BD57D409}" dt="2025-10-10T18:28:34.535" v="93" actId="47"/>
        <pc:sldMkLst>
          <pc:docMk/>
          <pc:sldMk cId="56576776" sldId="263"/>
        </pc:sldMkLst>
        <pc:spChg chg="add del mod">
          <ac:chgData name="Mark N" userId="9f8957df0302d0f7" providerId="LiveId" clId="{0FF364DC-4972-4B4E-B176-1C02BD57D409}" dt="2025-10-10T18:18:59.557" v="14"/>
          <ac:spMkLst>
            <pc:docMk/>
            <pc:sldMk cId="56576776" sldId="263"/>
            <ac:spMk id="2" creationId="{A9EC6E2D-519C-16B1-B6C6-F25975579F95}"/>
          </ac:spMkLst>
        </pc:spChg>
        <pc:spChg chg="add del">
          <ac:chgData name="Mark N" userId="9f8957df0302d0f7" providerId="LiveId" clId="{0FF364DC-4972-4B4E-B176-1C02BD57D409}" dt="2025-10-10T18:18:59.557" v="14"/>
          <ac:spMkLst>
            <pc:docMk/>
            <pc:sldMk cId="56576776" sldId="263"/>
            <ac:spMk id="3" creationId="{5AE1194E-2D1D-0520-0F1D-6B6E227E93BB}"/>
          </ac:spMkLst>
        </pc:spChg>
        <pc:spChg chg="del mod">
          <ac:chgData name="Mark N" userId="9f8957df0302d0f7" providerId="LiveId" clId="{0FF364DC-4972-4B4E-B176-1C02BD57D409}" dt="2025-10-10T18:20:02.391" v="52" actId="478"/>
          <ac:spMkLst>
            <pc:docMk/>
            <pc:sldMk cId="56576776" sldId="263"/>
            <ac:spMk id="4" creationId="{20361E0F-EE68-39ED-A446-9AEABD02216A}"/>
          </ac:spMkLst>
        </pc:spChg>
        <pc:spChg chg="del">
          <ac:chgData name="Mark N" userId="9f8957df0302d0f7" providerId="LiveId" clId="{0FF364DC-4972-4B4E-B176-1C02BD57D409}" dt="2025-10-10T18:18:14.911" v="5" actId="478"/>
          <ac:spMkLst>
            <pc:docMk/>
            <pc:sldMk cId="56576776" sldId="263"/>
            <ac:spMk id="9" creationId="{E4DAF1A2-46F8-C3EF-D6B8-C640B412EE57}"/>
          </ac:spMkLst>
        </pc:spChg>
        <pc:picChg chg="mod">
          <ac:chgData name="Mark N" userId="9f8957df0302d0f7" providerId="LiveId" clId="{0FF364DC-4972-4B4E-B176-1C02BD57D409}" dt="2025-10-10T18:19:25.738" v="49" actId="1036"/>
          <ac:picMkLst>
            <pc:docMk/>
            <pc:sldMk cId="56576776" sldId="263"/>
            <ac:picMk id="6" creationId="{969C6C44-6251-C4D6-24F8-04B1499672F0}"/>
          </ac:picMkLst>
        </pc:picChg>
      </pc:sldChg>
      <pc:sldChg chg="addSp delSp modSp add mod modTransition">
        <pc:chgData name="Mark N" userId="9f8957df0302d0f7" providerId="LiveId" clId="{0FF364DC-4972-4B4E-B176-1C02BD57D409}" dt="2025-10-11T02:17:54.340" v="1872"/>
        <pc:sldMkLst>
          <pc:docMk/>
          <pc:sldMk cId="2377468091" sldId="263"/>
        </pc:sldMkLst>
        <pc:spChg chg="add del mod">
          <ac:chgData name="Mark N" userId="9f8957df0302d0f7" providerId="LiveId" clId="{0FF364DC-4972-4B4E-B176-1C02BD57D409}" dt="2025-10-10T19:11:41.468" v="112" actId="478"/>
          <ac:spMkLst>
            <pc:docMk/>
            <pc:sldMk cId="2377468091" sldId="263"/>
            <ac:spMk id="4" creationId="{7B44C290-98D3-6A18-0794-4B25EE441E47}"/>
          </ac:spMkLst>
        </pc:spChg>
        <pc:spChg chg="add del mod">
          <ac:chgData name="Mark N" userId="9f8957df0302d0f7" providerId="LiveId" clId="{0FF364DC-4972-4B4E-B176-1C02BD57D409}" dt="2025-10-10T19:11:43.401" v="113" actId="478"/>
          <ac:spMkLst>
            <pc:docMk/>
            <pc:sldMk cId="2377468091" sldId="263"/>
            <ac:spMk id="6" creationId="{1461E470-9EFB-40AB-E753-1FAAFCD03E88}"/>
          </ac:spMkLst>
        </pc:spChg>
        <pc:picChg chg="add del mod">
          <ac:chgData name="Mark N" userId="9f8957df0302d0f7" providerId="LiveId" clId="{0FF364DC-4972-4B4E-B176-1C02BD57D409}" dt="2025-10-11T02:06:37.045" v="1868"/>
          <ac:picMkLst>
            <pc:docMk/>
            <pc:sldMk cId="2377468091" sldId="263"/>
            <ac:picMk id="8" creationId="{2230EFE2-2994-AFAC-BF70-4581445235BC}"/>
          </ac:picMkLst>
        </pc:picChg>
        <pc:picChg chg="add del">
          <ac:chgData name="Mark N" userId="9f8957df0302d0f7" providerId="LiveId" clId="{0FF364DC-4972-4B4E-B176-1C02BD57D409}" dt="2025-10-10T19:12:06.041" v="115" actId="478"/>
          <ac:picMkLst>
            <pc:docMk/>
            <pc:sldMk cId="2377468091" sldId="263"/>
            <ac:picMk id="8" creationId="{D566C4DD-582C-408A-AE6D-AF539F0F6A1F}"/>
          </ac:picMkLst>
        </pc:picChg>
        <pc:picChg chg="add del mod">
          <ac:chgData name="Mark N" userId="9f8957df0302d0f7" providerId="LiveId" clId="{0FF364DC-4972-4B4E-B176-1C02BD57D409}" dt="2025-10-10T20:17:09.512" v="396" actId="478"/>
          <ac:picMkLst>
            <pc:docMk/>
            <pc:sldMk cId="2377468091" sldId="263"/>
            <ac:picMk id="10" creationId="{E2D0062F-204B-B22E-EF4E-9C4739B117A3}"/>
          </ac:picMkLst>
        </pc:pic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2377468091" sldId="263"/>
            <ac:picMk id="11" creationId="{31C2C6B2-C3CB-8F93-1135-D21ADB79E85F}"/>
          </ac:picMkLst>
        </pc:picChg>
        <pc:picChg chg="add del mod">
          <ac:chgData name="Mark N" userId="9f8957df0302d0f7" providerId="LiveId" clId="{0FF364DC-4972-4B4E-B176-1C02BD57D409}" dt="2025-10-10T20:17:11.744" v="397" actId="478"/>
          <ac:picMkLst>
            <pc:docMk/>
            <pc:sldMk cId="2377468091" sldId="263"/>
            <ac:picMk id="12" creationId="{0CC4EBBF-E2A4-BA50-2636-CA58E56434EC}"/>
          </ac:picMkLst>
        </pc:picChg>
      </pc:sldChg>
      <pc:sldChg chg="delSp modSp add del mod modTransition modAnim">
        <pc:chgData name="Mark N" userId="9f8957df0302d0f7" providerId="LiveId" clId="{0FF364DC-4972-4B4E-B176-1C02BD57D409}" dt="2025-10-10T20:17:07.454" v="395" actId="47"/>
        <pc:sldMkLst>
          <pc:docMk/>
          <pc:sldMk cId="63947098" sldId="264"/>
        </pc:sldMkLst>
        <pc:picChg chg="del mod">
          <ac:chgData name="Mark N" userId="9f8957df0302d0f7" providerId="LiveId" clId="{0FF364DC-4972-4B4E-B176-1C02BD57D409}" dt="2025-10-10T20:11:18.696" v="264" actId="21"/>
          <ac:picMkLst>
            <pc:docMk/>
            <pc:sldMk cId="63947098" sldId="264"/>
            <ac:picMk id="10" creationId="{444D66D0-D3B1-2CB1-62F2-0B3C039EE410}"/>
          </ac:picMkLst>
        </pc:picChg>
        <pc:picChg chg="mod">
          <ac:chgData name="Mark N" userId="9f8957df0302d0f7" providerId="LiveId" clId="{0FF364DC-4972-4B4E-B176-1C02BD57D409}" dt="2025-10-10T19:14:27.570" v="166" actId="1076"/>
          <ac:picMkLst>
            <pc:docMk/>
            <pc:sldMk cId="63947098" sldId="264"/>
            <ac:picMk id="12" creationId="{0B597E3C-6025-A89D-9E3B-384C4D5EF11A}"/>
          </ac:picMkLst>
        </pc:picChg>
      </pc:sldChg>
      <pc:sldChg chg="modSp add del modNotesTx">
        <pc:chgData name="Mark N" userId="9f8957df0302d0f7" providerId="LiveId" clId="{0FF364DC-4972-4B4E-B176-1C02BD57D409}" dt="2025-10-10T18:28:34.535" v="93" actId="47"/>
        <pc:sldMkLst>
          <pc:docMk/>
          <pc:sldMk cId="3169829791" sldId="264"/>
        </pc:sldMkLst>
        <pc:picChg chg="mod">
          <ac:chgData name="Mark N" userId="9f8957df0302d0f7" providerId="LiveId" clId="{0FF364DC-4972-4B4E-B176-1C02BD57D409}" dt="2025-10-10T18:20:29.958" v="55" actId="1076"/>
          <ac:picMkLst>
            <pc:docMk/>
            <pc:sldMk cId="3169829791" sldId="264"/>
            <ac:picMk id="6" creationId="{636DEE9E-2C6D-0C5E-2A05-3B4AEF504642}"/>
          </ac:picMkLst>
        </pc:picChg>
      </pc:sldChg>
      <pc:sldChg chg="delSp modSp add del mod modTransition modAnim">
        <pc:chgData name="Mark N" userId="9f8957df0302d0f7" providerId="LiveId" clId="{0FF364DC-4972-4B4E-B176-1C02BD57D409}" dt="2025-10-10T20:17:01.810" v="393" actId="47"/>
        <pc:sldMkLst>
          <pc:docMk/>
          <pc:sldMk cId="468752868" sldId="265"/>
        </pc:sldMkLst>
        <pc:picChg chg="del mod">
          <ac:chgData name="Mark N" userId="9f8957df0302d0f7" providerId="LiveId" clId="{0FF364DC-4972-4B4E-B176-1C02BD57D409}" dt="2025-10-10T20:17:00.125" v="392" actId="21"/>
          <ac:picMkLst>
            <pc:docMk/>
            <pc:sldMk cId="468752868" sldId="265"/>
            <ac:picMk id="12" creationId="{6B90B5CC-58F3-B222-BA3E-BF261A351322}"/>
          </ac:picMkLst>
        </pc:picChg>
      </pc:sldChg>
      <pc:sldChg chg="modSp add del">
        <pc:chgData name="Mark N" userId="9f8957df0302d0f7" providerId="LiveId" clId="{0FF364DC-4972-4B4E-B176-1C02BD57D409}" dt="2025-10-10T18:28:34.535" v="93" actId="47"/>
        <pc:sldMkLst>
          <pc:docMk/>
          <pc:sldMk cId="3520363474" sldId="265"/>
        </pc:sldMkLst>
        <pc:picChg chg="mod">
          <ac:chgData name="Mark N" userId="9f8957df0302d0f7" providerId="LiveId" clId="{0FF364DC-4972-4B4E-B176-1C02BD57D409}" dt="2025-10-10T18:21:36.759" v="59" actId="1076"/>
          <ac:picMkLst>
            <pc:docMk/>
            <pc:sldMk cId="3520363474" sldId="265"/>
            <ac:picMk id="6" creationId="{366C1F69-177C-115E-28DB-1B685624FF8D}"/>
          </ac:picMkLst>
        </pc:picChg>
      </pc:sldChg>
      <pc:sldChg chg="addSp modSp new mod ord modTransition">
        <pc:chgData name="Mark N" userId="9f8957df0302d0f7" providerId="LiveId" clId="{0FF364DC-4972-4B4E-B176-1C02BD57D409}" dt="2025-10-11T02:06:40.227" v="1871"/>
        <pc:sldMkLst>
          <pc:docMk/>
          <pc:sldMk cId="170309608" sldId="266"/>
        </pc:sldMkLst>
        <pc:picChg chg="add mod modCrop">
          <ac:chgData name="Mark N" userId="9f8957df0302d0f7" providerId="LiveId" clId="{0FF364DC-4972-4B4E-B176-1C02BD57D409}" dt="2025-10-10T19:36:23.922" v="242" actId="732"/>
          <ac:picMkLst>
            <pc:docMk/>
            <pc:sldMk cId="170309608" sldId="266"/>
            <ac:picMk id="3" creationId="{6D20C092-4F0F-220C-2B83-DBA04F514BFC}"/>
          </ac:picMkLst>
        </pc:picChg>
      </pc:sldChg>
      <pc:sldChg chg="modSp add del">
        <pc:chgData name="Mark N" userId="9f8957df0302d0f7" providerId="LiveId" clId="{0FF364DC-4972-4B4E-B176-1C02BD57D409}" dt="2025-10-10T18:28:34.535" v="93" actId="47"/>
        <pc:sldMkLst>
          <pc:docMk/>
          <pc:sldMk cId="2523390858" sldId="266"/>
        </pc:sldMkLst>
        <pc:picChg chg="mod">
          <ac:chgData name="Mark N" userId="9f8957df0302d0f7" providerId="LiveId" clId="{0FF364DC-4972-4B4E-B176-1C02BD57D409}" dt="2025-10-10T18:21:59.991" v="61" actId="1076"/>
          <ac:picMkLst>
            <pc:docMk/>
            <pc:sldMk cId="2523390858" sldId="266"/>
            <ac:picMk id="6" creationId="{F9BDA503-675E-7574-8E2B-67CFAB5DB3A8}"/>
          </ac:picMkLst>
        </pc:picChg>
      </pc:sldChg>
      <pc:sldChg chg="addSp modSp new mod modTransition">
        <pc:chgData name="Mark N" userId="9f8957df0302d0f7" providerId="LiveId" clId="{0FF364DC-4972-4B4E-B176-1C02BD57D409}" dt="2025-10-11T02:06:40.227" v="1871"/>
        <pc:sldMkLst>
          <pc:docMk/>
          <pc:sldMk cId="1795077833" sldId="267"/>
        </pc:sldMkLst>
        <pc:picChg chg="add mod modCrop">
          <ac:chgData name="Mark N" userId="9f8957df0302d0f7" providerId="LiveId" clId="{0FF364DC-4972-4B4E-B176-1C02BD57D409}" dt="2025-10-10T20:36:33.776" v="923" actId="732"/>
          <ac:picMkLst>
            <pc:docMk/>
            <pc:sldMk cId="1795077833" sldId="267"/>
            <ac:picMk id="3" creationId="{93395739-7979-3B3C-CC34-4BC2E5FF3BA8}"/>
          </ac:picMkLst>
        </pc:picChg>
        <pc:cxnChg chg="add mod">
          <ac:chgData name="Mark N" userId="9f8957df0302d0f7" providerId="LiveId" clId="{0FF364DC-4972-4B4E-B176-1C02BD57D409}" dt="2025-10-11T01:10:32.864" v="1572" actId="1076"/>
          <ac:cxnSpMkLst>
            <pc:docMk/>
            <pc:sldMk cId="1795077833" sldId="267"/>
            <ac:cxnSpMk id="5" creationId="{CB816D41-9B9C-F232-A657-4AE9C8087569}"/>
          </ac:cxnSpMkLst>
        </pc:cxnChg>
      </pc:sldChg>
      <pc:sldChg chg="addSp delSp modSp add mod modTransition setBg modAnim delDesignElem">
        <pc:chgData name="Mark N" userId="9f8957df0302d0f7" providerId="LiveId" clId="{0FF364DC-4972-4B4E-B176-1C02BD57D409}" dt="2025-10-11T02:17:54.340" v="1872"/>
        <pc:sldMkLst>
          <pc:docMk/>
          <pc:sldMk cId="2450231607" sldId="268"/>
        </pc:sldMkLst>
        <pc:spChg chg="add mod">
          <ac:chgData name="Mark N" userId="9f8957df0302d0f7" providerId="LiveId" clId="{0FF364DC-4972-4B4E-B176-1C02BD57D409}" dt="2025-10-10T19:42:05.819" v="249" actId="1076"/>
          <ac:spMkLst>
            <pc:docMk/>
            <pc:sldMk cId="2450231607" sldId="268"/>
            <ac:spMk id="30" creationId="{97258496-B08E-62FA-741F-EC1989511998}"/>
          </ac:spMkLst>
        </pc:spChg>
        <pc:spChg chg="del">
          <ac:chgData name="Mark N" userId="9f8957df0302d0f7" providerId="LiveId" clId="{0FF364DC-4972-4B4E-B176-1C02BD57D409}" dt="2025-10-10T19:34:41.702" v="226"/>
          <ac:spMkLst>
            <pc:docMk/>
            <pc:sldMk cId="2450231607" sldId="268"/>
            <ac:spMk id="1031" creationId="{53CB7FDB-40A3-3C01-F04F-5AA472AC357D}"/>
          </ac:spMkLst>
        </pc:sp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2450231607" sldId="268"/>
            <ac:picMk id="3" creationId="{ACF1F660-9BFC-BF7A-F5EE-C31879DED741}"/>
          </ac:picMkLst>
        </pc:picChg>
        <pc:picChg chg="add mod">
          <ac:chgData name="Mark N" userId="9f8957df0302d0f7" providerId="LiveId" clId="{0FF364DC-4972-4B4E-B176-1C02BD57D409}" dt="2025-10-10T19:57:43.074" v="255"/>
          <ac:picMkLst>
            <pc:docMk/>
            <pc:sldMk cId="2450231607" sldId="268"/>
            <ac:picMk id="9" creationId="{59305071-FE1E-D763-A9D7-222169FCE1DF}"/>
          </ac:picMkLst>
        </pc:picChg>
        <pc:cxnChg chg="mod">
          <ac:chgData name="Mark N" userId="9f8957df0302d0f7" providerId="LiveId" clId="{0FF364DC-4972-4B4E-B176-1C02BD57D409}" dt="2025-10-10T19:35:55.281" v="241" actId="14100"/>
          <ac:cxnSpMkLst>
            <pc:docMk/>
            <pc:sldMk cId="2450231607" sldId="268"/>
            <ac:cxnSpMk id="8" creationId="{9E0C535A-97D0-76BB-5258-08B7067B6C83}"/>
          </ac:cxnSpMkLst>
        </pc:cxnChg>
      </pc:sldChg>
      <pc:sldChg chg="delSp add del mod modAnim">
        <pc:chgData name="Mark N" userId="9f8957df0302d0f7" providerId="LiveId" clId="{0FF364DC-4972-4B4E-B176-1C02BD57D409}" dt="2025-10-10T20:17:03.782" v="394" actId="47"/>
        <pc:sldMkLst>
          <pc:docMk/>
          <pc:sldMk cId="1456253190" sldId="269"/>
        </pc:sldMkLst>
        <pc:picChg chg="del">
          <ac:chgData name="Mark N" userId="9f8957df0302d0f7" providerId="LiveId" clId="{0FF364DC-4972-4B4E-B176-1C02BD57D409}" dt="2025-10-10T20:01:10.327" v="258" actId="478"/>
          <ac:picMkLst>
            <pc:docMk/>
            <pc:sldMk cId="1456253190" sldId="269"/>
            <ac:picMk id="10" creationId="{44E97F72-3B41-2339-EB6B-A736BEACA179}"/>
          </ac:picMkLst>
        </pc:picChg>
        <pc:picChg chg="del">
          <ac:chgData name="Mark N" userId="9f8957df0302d0f7" providerId="LiveId" clId="{0FF364DC-4972-4B4E-B176-1C02BD57D409}" dt="2025-10-10T20:01:11.021" v="259" actId="478"/>
          <ac:picMkLst>
            <pc:docMk/>
            <pc:sldMk cId="1456253190" sldId="269"/>
            <ac:picMk id="12" creationId="{39AFE9BD-35FF-F6EF-BEEE-B0E032FF3A5E}"/>
          </ac:picMkLst>
        </pc:picChg>
      </pc:sldChg>
      <pc:sldChg chg="addSp delSp modSp add mod ord modTransition">
        <pc:chgData name="Mark N" userId="9f8957df0302d0f7" providerId="LiveId" clId="{0FF364DC-4972-4B4E-B176-1C02BD57D409}" dt="2025-10-11T02:06:40.227" v="1871"/>
        <pc:sldMkLst>
          <pc:docMk/>
          <pc:sldMk cId="2615555705" sldId="270"/>
        </pc:sldMkLst>
        <pc:spChg chg="add del mod">
          <ac:chgData name="Mark N" userId="9f8957df0302d0f7" providerId="LiveId" clId="{0FF364DC-4972-4B4E-B176-1C02BD57D409}" dt="2025-10-10T20:38:16.853" v="955" actId="478"/>
          <ac:spMkLst>
            <pc:docMk/>
            <pc:sldMk cId="2615555705" sldId="270"/>
            <ac:spMk id="3" creationId="{75768C56-F1D0-9D22-6823-06412B0A7DE1}"/>
          </ac:spMkLst>
        </pc:spChg>
        <pc:spChg chg="add mod ord">
          <ac:chgData name="Mark N" userId="9f8957df0302d0f7" providerId="LiveId" clId="{0FF364DC-4972-4B4E-B176-1C02BD57D409}" dt="2025-10-10T20:46:14.338" v="1024" actId="170"/>
          <ac:spMkLst>
            <pc:docMk/>
            <pc:sldMk cId="2615555705" sldId="270"/>
            <ac:spMk id="4" creationId="{E430ADFE-F943-29C5-7A64-C7305142F38B}"/>
          </ac:spMkLst>
        </pc:spChg>
        <pc:spChg chg="del">
          <ac:chgData name="Mark N" userId="9f8957df0302d0f7" providerId="LiveId" clId="{0FF364DC-4972-4B4E-B176-1C02BD57D409}" dt="2025-10-10T20:12:55.721" v="281" actId="478"/>
          <ac:spMkLst>
            <pc:docMk/>
            <pc:sldMk cId="2615555705" sldId="270"/>
            <ac:spMk id="8" creationId="{A6497F13-4E05-44AA-2C8A-52296B33A5E8}"/>
          </ac:spMkLst>
        </pc:spChg>
        <pc:picChg chg="add mod">
          <ac:chgData name="Mark N" userId="9f8957df0302d0f7" providerId="LiveId" clId="{0FF364DC-4972-4B4E-B176-1C02BD57D409}" dt="2025-10-10T20:16:08.424" v="388" actId="1036"/>
          <ac:picMkLst>
            <pc:docMk/>
            <pc:sldMk cId="2615555705" sldId="270"/>
            <ac:picMk id="2" creationId="{0964E2DC-B51B-A587-F23D-5649B3D1B6EE}"/>
          </ac:picMkLst>
        </pc:picChg>
        <pc:picChg chg="del">
          <ac:chgData name="Mark N" userId="9f8957df0302d0f7" providerId="LiveId" clId="{0FF364DC-4972-4B4E-B176-1C02BD57D409}" dt="2025-10-10T20:12:54.475" v="280" actId="478"/>
          <ac:picMkLst>
            <pc:docMk/>
            <pc:sldMk cId="2615555705" sldId="270"/>
            <ac:picMk id="10" creationId="{EADC7201-332B-89B5-C4CE-EBE5B24E300B}"/>
          </ac:picMkLst>
        </pc:picChg>
      </pc:sldChg>
      <pc:sldChg chg="addSp delSp modSp add mod modTransition delAnim modAnim">
        <pc:chgData name="Mark N" userId="9f8957df0302d0f7" providerId="LiveId" clId="{0FF364DC-4972-4B4E-B176-1C02BD57D409}" dt="2025-10-11T02:06:40.227" v="1871"/>
        <pc:sldMkLst>
          <pc:docMk/>
          <pc:sldMk cId="2519977598" sldId="271"/>
        </pc:sldMkLst>
        <pc:spChg chg="add del mod">
          <ac:chgData name="Mark N" userId="9f8957df0302d0f7" providerId="LiveId" clId="{0FF364DC-4972-4B4E-B176-1C02BD57D409}" dt="2025-10-10T20:19:56.580" v="493" actId="478"/>
          <ac:spMkLst>
            <pc:docMk/>
            <pc:sldMk cId="2519977598" sldId="271"/>
            <ac:spMk id="3" creationId="{AA3056AB-0AF3-A1A2-4F15-1A9CACCBB86F}"/>
          </ac:spMkLst>
        </pc:spChg>
        <pc:spChg chg="add mod">
          <ac:chgData name="Mark N" userId="9f8957df0302d0f7" providerId="LiveId" clId="{0FF364DC-4972-4B4E-B176-1C02BD57D409}" dt="2025-10-10T20:19:57.030" v="494"/>
          <ac:spMkLst>
            <pc:docMk/>
            <pc:sldMk cId="2519977598" sldId="271"/>
            <ac:spMk id="4" creationId="{AE9E0C13-04A9-A963-E8A7-88AC7FD68980}"/>
          </ac:spMkLst>
        </pc:spChg>
        <pc:spChg chg="del mod">
          <ac:chgData name="Mark N" userId="9f8957df0302d0f7" providerId="LiveId" clId="{0FF364DC-4972-4B4E-B176-1C02BD57D409}" dt="2025-10-10T20:18:50.884" v="488" actId="478"/>
          <ac:spMkLst>
            <pc:docMk/>
            <pc:sldMk cId="2519977598" sldId="271"/>
            <ac:spMk id="8" creationId="{0509D5D1-B1BE-A6EF-34C8-DD00F33EFC01}"/>
          </ac:spMkLst>
        </pc:spChg>
        <pc:spChg chg="add mod">
          <ac:chgData name="Mark N" userId="9f8957df0302d0f7" providerId="LiveId" clId="{0FF364DC-4972-4B4E-B176-1C02BD57D409}" dt="2025-10-10T20:34:42.034" v="903"/>
          <ac:spMkLst>
            <pc:docMk/>
            <pc:sldMk cId="2519977598" sldId="271"/>
            <ac:spMk id="13" creationId="{D168CF54-02BB-CCBC-9AEA-44A781E7B7A5}"/>
          </ac:spMkLst>
        </pc:spChg>
        <pc:spChg chg="add mod ord">
          <ac:chgData name="Mark N" userId="9f8957df0302d0f7" providerId="LiveId" clId="{0FF364DC-4972-4B4E-B176-1C02BD57D409}" dt="2025-10-10T20:46:04.324" v="1015" actId="171"/>
          <ac:spMkLst>
            <pc:docMk/>
            <pc:sldMk cId="2519977598" sldId="271"/>
            <ac:spMk id="14" creationId="{630B7445-380F-6CBA-7EA0-2FEE16BE3699}"/>
          </ac:spMkLst>
        </pc:spChg>
        <pc:picChg chg="add del mod ord modCrop">
          <ac:chgData name="Mark N" userId="9f8957df0302d0f7" providerId="LiveId" clId="{0FF364DC-4972-4B4E-B176-1C02BD57D409}" dt="2025-10-10T20:30:46.911" v="794" actId="21"/>
          <ac:picMkLst>
            <pc:docMk/>
            <pc:sldMk cId="2519977598" sldId="271"/>
            <ac:picMk id="2" creationId="{8C30DBC0-F46D-0FB4-3AF3-109208E56864}"/>
          </ac:picMkLst>
        </pc:picChg>
        <pc:picChg chg="add del mod ord">
          <ac:chgData name="Mark N" userId="9f8957df0302d0f7" providerId="LiveId" clId="{0FF364DC-4972-4B4E-B176-1C02BD57D409}" dt="2025-10-10T20:31:02.538" v="802" actId="1076"/>
          <ac:picMkLst>
            <pc:docMk/>
            <pc:sldMk cId="2519977598" sldId="271"/>
            <ac:picMk id="5" creationId="{B2F2820A-D927-4B49-261E-41419136217F}"/>
          </ac:picMkLst>
        </pc:picChg>
        <pc:picChg chg="add del mod">
          <ac:chgData name="Mark N" userId="9f8957df0302d0f7" providerId="LiveId" clId="{0FF364DC-4972-4B4E-B176-1C02BD57D409}" dt="2025-10-10T20:31:00.545" v="800" actId="478"/>
          <ac:picMkLst>
            <pc:docMk/>
            <pc:sldMk cId="2519977598" sldId="271"/>
            <ac:picMk id="6" creationId="{B2F2820A-D927-4B49-261E-41419136217F}"/>
          </ac:picMkLst>
        </pc:picChg>
        <pc:picChg chg="add mod ord modCrop">
          <ac:chgData name="Mark N" userId="9f8957df0302d0f7" providerId="LiveId" clId="{0FF364DC-4972-4B4E-B176-1C02BD57D409}" dt="2025-10-11T01:08:14.151" v="1569" actId="732"/>
          <ac:picMkLst>
            <pc:docMk/>
            <pc:sldMk cId="2519977598" sldId="271"/>
            <ac:picMk id="9" creationId="{C4800151-AF07-5981-AF8A-E90EDE056A90}"/>
          </ac:picMkLst>
        </pc:picChg>
        <pc:picChg chg="del">
          <ac:chgData name="Mark N" userId="9f8957df0302d0f7" providerId="LiveId" clId="{0FF364DC-4972-4B4E-B176-1C02BD57D409}" dt="2025-10-10T20:17:14.689" v="398" actId="478"/>
          <ac:picMkLst>
            <pc:docMk/>
            <pc:sldMk cId="2519977598" sldId="271"/>
            <ac:picMk id="10" creationId="{EC3CFDC8-5706-0D9E-23C4-02F27A4B0B17}"/>
          </ac:picMkLst>
        </pc:picChg>
        <pc:picChg chg="add del mod ord">
          <ac:chgData name="Mark N" userId="9f8957df0302d0f7" providerId="LiveId" clId="{0FF364DC-4972-4B4E-B176-1C02BD57D409}" dt="2025-10-10T20:18:32.210" v="483" actId="478"/>
          <ac:picMkLst>
            <pc:docMk/>
            <pc:sldMk cId="2519977598" sldId="271"/>
            <ac:picMk id="12" creationId="{6B90B5CC-58F3-B222-BA3E-BF261A351322}"/>
          </ac:picMkLst>
        </pc:picChg>
      </pc:sldChg>
      <pc:sldChg chg="addSp delSp modSp add del mod modTransition">
        <pc:chgData name="Mark N" userId="9f8957df0302d0f7" providerId="LiveId" clId="{0FF364DC-4972-4B4E-B176-1C02BD57D409}" dt="2025-10-11T01:06:24.927" v="1566" actId="47"/>
        <pc:sldMkLst>
          <pc:docMk/>
          <pc:sldMk cId="2609178035" sldId="272"/>
        </pc:sldMkLst>
        <pc:spChg chg="add del mod">
          <ac:chgData name="Mark N" userId="9f8957df0302d0f7" providerId="LiveId" clId="{0FF364DC-4972-4B4E-B176-1C02BD57D409}" dt="2025-10-10T20:38:24.129" v="958" actId="478"/>
          <ac:spMkLst>
            <pc:docMk/>
            <pc:sldMk cId="2609178035" sldId="272"/>
            <ac:spMk id="3" creationId="{D16D8CC7-5C77-6113-BB41-DAA524C01E24}"/>
          </ac:spMkLst>
        </pc:spChg>
        <pc:spChg chg="add mod ord">
          <ac:chgData name="Mark N" userId="9f8957df0302d0f7" providerId="LiveId" clId="{0FF364DC-4972-4B4E-B176-1C02BD57D409}" dt="2025-10-10T20:45:49.827" v="1006" actId="170"/>
          <ac:spMkLst>
            <pc:docMk/>
            <pc:sldMk cId="2609178035" sldId="272"/>
            <ac:spMk id="4" creationId="{210B9FEB-64E5-7AC9-5ECF-F201F3F7F848}"/>
          </ac:spMkLst>
        </pc:spChg>
        <pc:picChg chg="del">
          <ac:chgData name="Mark N" userId="9f8957df0302d0f7" providerId="LiveId" clId="{0FF364DC-4972-4B4E-B176-1C02BD57D409}" dt="2025-10-10T20:21:46.785" v="500" actId="478"/>
          <ac:picMkLst>
            <pc:docMk/>
            <pc:sldMk cId="2609178035" sldId="272"/>
            <ac:picMk id="2" creationId="{8E5BEAEF-75C6-CA9D-6E84-CFD2218E183C}"/>
          </ac:picMkLst>
        </pc:picChg>
      </pc:sldChg>
      <pc:sldChg chg="addSp delSp modSp add mod ord modTransition modAnim">
        <pc:chgData name="Mark N" userId="9f8957df0302d0f7" providerId="LiveId" clId="{0FF364DC-4972-4B4E-B176-1C02BD57D409}" dt="2025-10-11T02:17:54.340" v="1872"/>
        <pc:sldMkLst>
          <pc:docMk/>
          <pc:sldMk cId="1487667987" sldId="273"/>
        </pc:sldMkLst>
        <pc:picChg chg="add del mod">
          <ac:chgData name="Mark N" userId="9f8957df0302d0f7" providerId="LiveId" clId="{0FF364DC-4972-4B4E-B176-1C02BD57D409}" dt="2025-10-10T20:44:56.075" v="1001" actId="21"/>
          <ac:picMkLst>
            <pc:docMk/>
            <pc:sldMk cId="1487667987" sldId="273"/>
            <ac:picMk id="2" creationId="{2937C6C1-2480-D00C-D890-13F52FFB25E1}"/>
          </ac:picMkLst>
        </pc:picChg>
        <pc:picChg chg="mod">
          <ac:chgData name="Mark N" userId="9f8957df0302d0f7" providerId="LiveId" clId="{0FF364DC-4972-4B4E-B176-1C02BD57D409}" dt="2025-10-10T20:42:48.463" v="991"/>
          <ac:picMkLst>
            <pc:docMk/>
            <pc:sldMk cId="1487667987" sldId="273"/>
            <ac:picMk id="5" creationId="{6B456A26-03BD-BAAA-8037-2BDBA4C43129}"/>
          </ac:picMkLst>
        </pc:pic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1487667987" sldId="273"/>
            <ac:picMk id="6" creationId="{0BFE5DF7-640E-5081-1C3C-5A0418311616}"/>
          </ac:picMkLst>
        </pc:picChg>
        <pc:picChg chg="del">
          <ac:chgData name="Mark N" userId="9f8957df0302d0f7" providerId="LiveId" clId="{0FF364DC-4972-4B4E-B176-1C02BD57D409}" dt="2025-10-10T20:42:31.226" v="988" actId="478"/>
          <ac:picMkLst>
            <pc:docMk/>
            <pc:sldMk cId="1487667987" sldId="273"/>
            <ac:picMk id="6" creationId="{BA7DAD22-D023-9849-6F24-F7A529EAB541}"/>
          </ac:picMkLst>
        </pc:picChg>
        <pc:picChg chg="add mod">
          <ac:chgData name="Mark N" userId="9f8957df0302d0f7" providerId="LiveId" clId="{0FF364DC-4972-4B4E-B176-1C02BD57D409}" dt="2025-10-10T20:47:40.093" v="1045" actId="1035"/>
          <ac:picMkLst>
            <pc:docMk/>
            <pc:sldMk cId="1487667987" sldId="273"/>
            <ac:picMk id="19" creationId="{E3E31FD0-0BD5-F457-D1A2-1F8A09ECD2B1}"/>
          </ac:picMkLst>
        </pc:picChg>
      </pc:sldChg>
      <pc:sldChg chg="addSp delSp modSp add mod ord modTransition modAnim">
        <pc:chgData name="Mark N" userId="9f8957df0302d0f7" providerId="LiveId" clId="{0FF364DC-4972-4B4E-B176-1C02BD57D409}" dt="2025-10-11T02:17:54.340" v="1872"/>
        <pc:sldMkLst>
          <pc:docMk/>
          <pc:sldMk cId="4165300132" sldId="274"/>
        </pc:sldMkLst>
        <pc:picChg chg="add mod">
          <ac:chgData name="Mark N" userId="9f8957df0302d0f7" providerId="LiveId" clId="{0FF364DC-4972-4B4E-B176-1C02BD57D409}" dt="2025-10-10T20:44:59.535" v="1003"/>
          <ac:picMkLst>
            <pc:docMk/>
            <pc:sldMk cId="4165300132" sldId="274"/>
            <ac:picMk id="2" creationId="{EF1D9EB9-6577-146B-258A-62E007E2B0C2}"/>
          </ac:picMkLst>
        </pc:pic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4165300132" sldId="274"/>
            <ac:picMk id="4" creationId="{6C8D229B-74A5-985D-C38D-5A447A42E88A}"/>
          </ac:picMkLst>
        </pc:picChg>
        <pc:picChg chg="del">
          <ac:chgData name="Mark N" userId="9f8957df0302d0f7" providerId="LiveId" clId="{0FF364DC-4972-4B4E-B176-1C02BD57D409}" dt="2025-10-10T20:43:28.862" v="994" actId="478"/>
          <ac:picMkLst>
            <pc:docMk/>
            <pc:sldMk cId="4165300132" sldId="274"/>
            <ac:picMk id="6" creationId="{BF1155CB-490E-5CAA-673E-B5B4393BB971}"/>
          </ac:picMkLst>
        </pc:picChg>
      </pc:sldChg>
      <pc:sldChg chg="addSp delSp modSp new mod modTransition modAnim">
        <pc:chgData name="Mark N" userId="9f8957df0302d0f7" providerId="LiveId" clId="{0FF364DC-4972-4B4E-B176-1C02BD57D409}" dt="2025-10-11T02:06:40.227" v="1871"/>
        <pc:sldMkLst>
          <pc:docMk/>
          <pc:sldMk cId="2249280136" sldId="275"/>
        </pc:sldMkLst>
        <pc:spChg chg="add del mod">
          <ac:chgData name="Mark N" userId="9f8957df0302d0f7" providerId="LiveId" clId="{0FF364DC-4972-4B4E-B176-1C02BD57D409}" dt="2025-10-10T23:17:55.489" v="1075" actId="478"/>
          <ac:spMkLst>
            <pc:docMk/>
            <pc:sldMk cId="2249280136" sldId="275"/>
            <ac:spMk id="3" creationId="{4ECFFFD3-E088-D8B2-4E08-D64E4A96896F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4" creationId="{28D41ADB-74A5-D5AF-49C4-B82421537507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5" creationId="{56E87A82-3EF2-AEFC-27CC-52E7E38F5EA3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6" creationId="{3DB9B49D-0EF7-689F-F322-1946FC57F0F8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7" creationId="{74CDBEAE-9A87-924D-1264-4BB04CAF4B41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8" creationId="{587B8132-DB38-E28F-AC2B-C53912D04B81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9" creationId="{5C572C07-8FA3-E70C-1B4C-20780624593C}"/>
          </ac:spMkLst>
        </pc:spChg>
        <pc:spChg chg="add mod">
          <ac:chgData name="Mark N" userId="9f8957df0302d0f7" providerId="LiveId" clId="{0FF364DC-4972-4B4E-B176-1C02BD57D409}" dt="2025-10-10T23:23:43.112" v="1242" actId="1076"/>
          <ac:spMkLst>
            <pc:docMk/>
            <pc:sldMk cId="2249280136" sldId="275"/>
            <ac:spMk id="10" creationId="{C34DF548-B860-33F9-A2CA-1CE3EFD1A4E5}"/>
          </ac:spMkLst>
        </pc:spChg>
        <pc:spChg chg="add del">
          <ac:chgData name="Mark N" userId="9f8957df0302d0f7" providerId="LiveId" clId="{0FF364DC-4972-4B4E-B176-1C02BD57D409}" dt="2025-10-11T00:11:46.430" v="1320" actId="478"/>
          <ac:spMkLst>
            <pc:docMk/>
            <pc:sldMk cId="2249280136" sldId="275"/>
            <ac:spMk id="12" creationId="{CBAD3281-3BFC-E7EE-FBDF-615C6134BAD2}"/>
          </ac:spMkLst>
        </pc:spChg>
        <pc:spChg chg="add del">
          <ac:chgData name="Mark N" userId="9f8957df0302d0f7" providerId="LiveId" clId="{0FF364DC-4972-4B4E-B176-1C02BD57D409}" dt="2025-10-11T00:12:52.707" v="1322" actId="22"/>
          <ac:spMkLst>
            <pc:docMk/>
            <pc:sldMk cId="2249280136" sldId="275"/>
            <ac:spMk id="14" creationId="{6AC7A83A-FB96-68D3-8DD4-CF2B4128D665}"/>
          </ac:spMkLst>
        </pc:spChg>
        <pc:picChg chg="add mod">
          <ac:chgData name="Mark N" userId="9f8957df0302d0f7" providerId="LiveId" clId="{0FF364DC-4972-4B4E-B176-1C02BD57D409}" dt="2025-10-10T23:23:43.112" v="1242" actId="1076"/>
          <ac:picMkLst>
            <pc:docMk/>
            <pc:sldMk cId="2249280136" sldId="275"/>
            <ac:picMk id="2" creationId="{D89A6B61-988D-0746-166D-1E80850D569B}"/>
          </ac:picMkLst>
        </pc:picChg>
        <pc:picChg chg="add mod">
          <ac:chgData name="Mark N" userId="9f8957df0302d0f7" providerId="LiveId" clId="{0FF364DC-4972-4B4E-B176-1C02BD57D409}" dt="2025-10-11T00:13:25.838" v="1325" actId="1076"/>
          <ac:picMkLst>
            <pc:docMk/>
            <pc:sldMk cId="2249280136" sldId="275"/>
            <ac:picMk id="16" creationId="{B6B4F3A1-3FAD-E0D6-DBEC-22E70CE180E9}"/>
          </ac:picMkLst>
        </pc:picChg>
        <pc:picChg chg="add mod">
          <ac:chgData name="Mark N" userId="9f8957df0302d0f7" providerId="LiveId" clId="{0FF364DC-4972-4B4E-B176-1C02BD57D409}" dt="2025-10-11T00:19:32.831" v="1428" actId="1076"/>
          <ac:picMkLst>
            <pc:docMk/>
            <pc:sldMk cId="2249280136" sldId="275"/>
            <ac:picMk id="18" creationId="{6DB64507-3ACE-3BBB-F0E4-7DD0C4C8BCDA}"/>
          </ac:picMkLst>
        </pc:picChg>
        <pc:picChg chg="add del mod">
          <ac:chgData name="Mark N" userId="9f8957df0302d0f7" providerId="LiveId" clId="{0FF364DC-4972-4B4E-B176-1C02BD57D409}" dt="2025-10-11T00:15:37.255" v="1334" actId="478"/>
          <ac:picMkLst>
            <pc:docMk/>
            <pc:sldMk cId="2249280136" sldId="275"/>
            <ac:picMk id="13314" creationId="{2E4D1C93-1FA5-9CCE-71EE-484524805DFE}"/>
          </ac:picMkLst>
        </pc:picChg>
        <pc:picChg chg="add mod">
          <ac:chgData name="Mark N" userId="9f8957df0302d0f7" providerId="LiveId" clId="{0FF364DC-4972-4B4E-B176-1C02BD57D409}" dt="2025-10-11T00:16:27.605" v="1419" actId="1035"/>
          <ac:picMkLst>
            <pc:docMk/>
            <pc:sldMk cId="2249280136" sldId="275"/>
            <ac:picMk id="13316" creationId="{397A2CA6-C79F-13A0-820F-65E8BEF83BEC}"/>
          </ac:picMkLst>
        </pc:picChg>
        <pc:picChg chg="add mod">
          <ac:chgData name="Mark N" userId="9f8957df0302d0f7" providerId="LiveId" clId="{0FF364DC-4972-4B4E-B176-1C02BD57D409}" dt="2025-10-11T00:20:02.576" v="1430"/>
          <ac:picMkLst>
            <pc:docMk/>
            <pc:sldMk cId="2249280136" sldId="275"/>
            <ac:picMk id="13318" creationId="{3B850C81-80FC-7CFD-C96B-52700E415046}"/>
          </ac:picMkLst>
        </pc:picChg>
        <pc:picChg chg="add mod">
          <ac:chgData name="Mark N" userId="9f8957df0302d0f7" providerId="LiveId" clId="{0FF364DC-4972-4B4E-B176-1C02BD57D409}" dt="2025-10-11T00:20:41.271" v="1435" actId="1076"/>
          <ac:picMkLst>
            <pc:docMk/>
            <pc:sldMk cId="2249280136" sldId="275"/>
            <ac:picMk id="13320" creationId="{09E588D1-8C5D-E173-C905-1E61351921C3}"/>
          </ac:picMkLst>
        </pc:picChg>
      </pc:sldChg>
      <pc:sldChg chg="addSp modSp new mod ord modTransition modAnim">
        <pc:chgData name="Mark N" userId="9f8957df0302d0f7" providerId="LiveId" clId="{0FF364DC-4972-4B4E-B176-1C02BD57D409}" dt="2025-10-11T02:06:40.227" v="1871"/>
        <pc:sldMkLst>
          <pc:docMk/>
          <pc:sldMk cId="572239358" sldId="276"/>
        </pc:sldMkLst>
        <pc:spChg chg="add mod">
          <ac:chgData name="Mark N" userId="9f8957df0302d0f7" providerId="LiveId" clId="{0FF364DC-4972-4B4E-B176-1C02BD57D409}" dt="2025-10-11T00:02:30.447" v="1265" actId="1076"/>
          <ac:spMkLst>
            <pc:docMk/>
            <pc:sldMk cId="572239358" sldId="276"/>
            <ac:spMk id="2" creationId="{42EC3823-11A2-73BA-EA36-4E9F4F23E6BD}"/>
          </ac:spMkLst>
        </pc:spChg>
        <pc:spChg chg="add mod">
          <ac:chgData name="Mark N" userId="9f8957df0302d0f7" providerId="LiveId" clId="{0FF364DC-4972-4B4E-B176-1C02BD57D409}" dt="2025-10-11T00:02:30.447" v="1265" actId="1076"/>
          <ac:spMkLst>
            <pc:docMk/>
            <pc:sldMk cId="572239358" sldId="276"/>
            <ac:spMk id="3" creationId="{579FA560-D776-D6DD-51BA-7E6BE1EFD866}"/>
          </ac:spMkLst>
        </pc:spChg>
        <pc:spChg chg="add mod">
          <ac:chgData name="Mark N" userId="9f8957df0302d0f7" providerId="LiveId" clId="{0FF364DC-4972-4B4E-B176-1C02BD57D409}" dt="2025-10-11T00:07:05.653" v="1317" actId="20577"/>
          <ac:spMkLst>
            <pc:docMk/>
            <pc:sldMk cId="572239358" sldId="276"/>
            <ac:spMk id="11" creationId="{B6D9198B-475E-72C5-427A-4D3FCF34024F}"/>
          </ac:spMkLst>
        </pc:spChg>
        <pc:spChg chg="add mod">
          <ac:chgData name="Mark N" userId="9f8957df0302d0f7" providerId="LiveId" clId="{0FF364DC-4972-4B4E-B176-1C02BD57D409}" dt="2025-10-11T00:06:34.325" v="1309" actId="14100"/>
          <ac:spMkLst>
            <pc:docMk/>
            <pc:sldMk cId="572239358" sldId="276"/>
            <ac:spMk id="12" creationId="{77D4C666-99C3-3B74-6282-39D44C09955B}"/>
          </ac:spMkLst>
        </pc:spChg>
        <pc:cxnChg chg="add mod">
          <ac:chgData name="Mark N" userId="9f8957df0302d0f7" providerId="LiveId" clId="{0FF364DC-4972-4B4E-B176-1C02BD57D409}" dt="2025-10-11T00:02:30.447" v="1265" actId="1076"/>
          <ac:cxnSpMkLst>
            <pc:docMk/>
            <pc:sldMk cId="572239358" sldId="276"/>
            <ac:cxnSpMk id="5" creationId="{1993E1A6-5D43-D1BC-04A8-2F6BD49BEB31}"/>
          </ac:cxnSpMkLst>
        </pc:cxnChg>
        <pc:cxnChg chg="add mod">
          <ac:chgData name="Mark N" userId="9f8957df0302d0f7" providerId="LiveId" clId="{0FF364DC-4972-4B4E-B176-1C02BD57D409}" dt="2025-10-11T00:04:41.431" v="1280" actId="14100"/>
          <ac:cxnSpMkLst>
            <pc:docMk/>
            <pc:sldMk cId="572239358" sldId="276"/>
            <ac:cxnSpMk id="8" creationId="{AF38B52E-50E4-56DF-8DA9-44605B757603}"/>
          </ac:cxnSpMkLst>
        </pc:cxnChg>
      </pc:sldChg>
      <pc:sldChg chg="addSp delSp modSp add mod modTransition modAnim">
        <pc:chgData name="Mark N" userId="9f8957df0302d0f7" providerId="LiveId" clId="{0FF364DC-4972-4B4E-B176-1C02BD57D409}" dt="2025-10-11T02:17:54.340" v="1872"/>
        <pc:sldMkLst>
          <pc:docMk/>
          <pc:sldMk cId="3980907035" sldId="277"/>
        </pc:sldMkLst>
        <pc:spChg chg="mod">
          <ac:chgData name="Mark N" userId="9f8957df0302d0f7" providerId="LiveId" clId="{0FF364DC-4972-4B4E-B176-1C02BD57D409}" dt="2025-10-11T00:31:58.823" v="1565" actId="2085"/>
          <ac:spMkLst>
            <pc:docMk/>
            <pc:sldMk cId="3980907035" sldId="277"/>
            <ac:spMk id="9" creationId="{9A7A9844-DA4E-8108-94FD-70DC6B667276}"/>
          </ac:spMkLst>
        </pc:spChg>
        <pc:picChg chg="add mod">
          <ac:chgData name="Mark N" userId="9f8957df0302d0f7" providerId="LiveId" clId="{0FF364DC-4972-4B4E-B176-1C02BD57D409}" dt="2025-10-11T00:21:03.229" v="1506" actId="1035"/>
          <ac:picMkLst>
            <pc:docMk/>
            <pc:sldMk cId="3980907035" sldId="277"/>
            <ac:picMk id="3" creationId="{812E2513-60F0-AF1F-DF8F-13FC5CF2ED35}"/>
          </ac:picMkLst>
        </pc:picChg>
        <pc:picChg chg="add mod ord">
          <ac:chgData name="Mark N" userId="9f8957df0302d0f7" providerId="LiveId" clId="{0FF364DC-4972-4B4E-B176-1C02BD57D409}" dt="2025-10-11T00:21:18.263" v="1512"/>
          <ac:picMkLst>
            <pc:docMk/>
            <pc:sldMk cId="3980907035" sldId="277"/>
            <ac:picMk id="11" creationId="{36F0706D-62E4-FC42-E986-E5AB914D8250}"/>
          </ac:picMkLst>
        </pc:picChg>
        <pc:picChg chg="add del mod">
          <ac:chgData name="Mark N" userId="9f8957df0302d0f7" providerId="LiveId" clId="{0FF364DC-4972-4B4E-B176-1C02BD57D409}" dt="2025-10-11T02:17:54.340" v="1872"/>
          <ac:picMkLst>
            <pc:docMk/>
            <pc:sldMk cId="3980907035" sldId="277"/>
            <ac:picMk id="12" creationId="{B51630B2-8544-6A99-4A5A-FE0112029CE7}"/>
          </ac:picMkLst>
        </pc:picChg>
        <pc:picChg chg="add del mod ord">
          <ac:chgData name="Mark N" userId="9f8957df0302d0f7" providerId="LiveId" clId="{0FF364DC-4972-4B4E-B176-1C02BD57D409}" dt="2025-10-11T00:31:44.006" v="1560" actId="478"/>
          <ac:picMkLst>
            <pc:docMk/>
            <pc:sldMk cId="3980907035" sldId="277"/>
            <ac:picMk id="13" creationId="{41C6D59A-D043-DBDF-9BAC-ECE6C669545C}"/>
          </ac:picMkLst>
        </pc:picChg>
        <pc:picChg chg="mod">
          <ac:chgData name="Mark N" userId="9f8957df0302d0f7" providerId="LiveId" clId="{0FF364DC-4972-4B4E-B176-1C02BD57D409}" dt="2025-10-11T00:16:17.341" v="1357"/>
          <ac:picMkLst>
            <pc:docMk/>
            <pc:sldMk cId="3980907035" sldId="277"/>
            <ac:picMk id="16" creationId="{5C03222B-6EE1-553A-BD87-320BEDE071F0}"/>
          </ac:picMkLst>
        </pc:picChg>
      </pc:sldChg>
      <pc:sldChg chg="addSp delSp modSp add mod ord modTransition">
        <pc:chgData name="Mark N" userId="9f8957df0302d0f7" providerId="LiveId" clId="{0FF364DC-4972-4B4E-B176-1C02BD57D409}" dt="2025-10-11T02:06:40.227" v="1871"/>
        <pc:sldMkLst>
          <pc:docMk/>
          <pc:sldMk cId="3858847785" sldId="278"/>
        </pc:sldMkLst>
        <pc:cxnChg chg="add del mod">
          <ac:chgData name="Mark N" userId="9f8957df0302d0f7" providerId="LiveId" clId="{0FF364DC-4972-4B4E-B176-1C02BD57D409}" dt="2025-10-11T01:11:00.572" v="1634" actId="478"/>
          <ac:cxnSpMkLst>
            <pc:docMk/>
            <pc:sldMk cId="3858847785" sldId="278"/>
            <ac:cxnSpMk id="5" creationId="{62BF2D1E-8A48-A505-8912-127755DFE2FA}"/>
          </ac:cxnSpMkLst>
        </pc:cxnChg>
      </pc:sldChg>
      <pc:sldChg chg="modSp add mod modTransition">
        <pc:chgData name="Mark N" userId="9f8957df0302d0f7" providerId="LiveId" clId="{0FF364DC-4972-4B4E-B176-1C02BD57D409}" dt="2025-10-11T02:06:40.227" v="1871"/>
        <pc:sldMkLst>
          <pc:docMk/>
          <pc:sldMk cId="2126850288" sldId="279"/>
        </pc:sldMkLst>
        <pc:cxnChg chg="mod">
          <ac:chgData name="Mark N" userId="9f8957df0302d0f7" providerId="LiveId" clId="{0FF364DC-4972-4B4E-B176-1C02BD57D409}" dt="2025-10-11T01:11:41.744" v="1690" actId="1035"/>
          <ac:cxnSpMkLst>
            <pc:docMk/>
            <pc:sldMk cId="2126850288" sldId="279"/>
            <ac:cxnSpMk id="5" creationId="{821BAA5F-8CB3-78BF-FC61-709D1DD74BA5}"/>
          </ac:cxnSpMkLst>
        </pc:cxnChg>
      </pc:sldChg>
      <pc:sldChg chg="modSp add mod modTransition">
        <pc:chgData name="Mark N" userId="9f8957df0302d0f7" providerId="LiveId" clId="{0FF364DC-4972-4B4E-B176-1C02BD57D409}" dt="2025-10-11T02:06:40.227" v="1871"/>
        <pc:sldMkLst>
          <pc:docMk/>
          <pc:sldMk cId="2902789512" sldId="280"/>
        </pc:sldMkLst>
        <pc:cxnChg chg="mod">
          <ac:chgData name="Mark N" userId="9f8957df0302d0f7" providerId="LiveId" clId="{0FF364DC-4972-4B4E-B176-1C02BD57D409}" dt="2025-10-11T01:11:50.508" v="1741" actId="1035"/>
          <ac:cxnSpMkLst>
            <pc:docMk/>
            <pc:sldMk cId="2902789512" sldId="280"/>
            <ac:cxnSpMk id="5" creationId="{77B5622C-8330-955A-BABB-93D101E923C8}"/>
          </ac:cxnSpMkLst>
        </pc:cxnChg>
      </pc:sldChg>
      <pc:sldChg chg="addSp modSp new mod modTransition modAnim">
        <pc:chgData name="Mark N" userId="9f8957df0302d0f7" providerId="LiveId" clId="{0FF364DC-4972-4B4E-B176-1C02BD57D409}" dt="2025-10-11T02:06:40.227" v="1871"/>
        <pc:sldMkLst>
          <pc:docMk/>
          <pc:sldMk cId="1002245613" sldId="281"/>
        </pc:sldMkLst>
        <pc:spChg chg="add mod">
          <ac:chgData name="Mark N" userId="9f8957df0302d0f7" providerId="LiveId" clId="{0FF364DC-4972-4B4E-B176-1C02BD57D409}" dt="2025-10-11T01:22:14.449" v="1782" actId="20577"/>
          <ac:spMkLst>
            <pc:docMk/>
            <pc:sldMk cId="1002245613" sldId="281"/>
            <ac:spMk id="2" creationId="{1CE23524-745E-D573-A405-C0A20759CC22}"/>
          </ac:spMkLst>
        </pc:spChg>
        <pc:spChg chg="add mod">
          <ac:chgData name="Mark N" userId="9f8957df0302d0f7" providerId="LiveId" clId="{0FF364DC-4972-4B4E-B176-1C02BD57D409}" dt="2025-10-11T01:24:05.889" v="1813" actId="1076"/>
          <ac:spMkLst>
            <pc:docMk/>
            <pc:sldMk cId="1002245613" sldId="281"/>
            <ac:spMk id="3" creationId="{0825CBF1-ACB9-FDCF-E952-F508F9348808}"/>
          </ac:spMkLst>
        </pc:spChg>
        <pc:spChg chg="add mod">
          <ac:chgData name="Mark N" userId="9f8957df0302d0f7" providerId="LiveId" clId="{0FF364DC-4972-4B4E-B176-1C02BD57D409}" dt="2025-10-11T01:24:09.099" v="1815" actId="1076"/>
          <ac:spMkLst>
            <pc:docMk/>
            <pc:sldMk cId="1002245613" sldId="281"/>
            <ac:spMk id="4" creationId="{E78FC059-7611-3DF5-C209-0B1BD7473CC3}"/>
          </ac:spMkLst>
        </pc:spChg>
        <pc:picChg chg="add mod">
          <ac:chgData name="Mark N" userId="9f8957df0302d0f7" providerId="LiveId" clId="{0FF364DC-4972-4B4E-B176-1C02BD57D409}" dt="2025-10-11T01:22:08" v="1767" actId="1076"/>
          <ac:picMkLst>
            <pc:docMk/>
            <pc:sldMk cId="1002245613" sldId="281"/>
            <ac:picMk id="21506" creationId="{1A33A3CD-1378-292B-3CC9-8373F4B30AFA}"/>
          </ac:picMkLst>
        </pc:picChg>
      </pc:sldChg>
      <pc:sldChg chg="addSp delSp modSp add mod modTransition modAnim">
        <pc:chgData name="Mark N" userId="9f8957df0302d0f7" providerId="LiveId" clId="{0FF364DC-4972-4B4E-B176-1C02BD57D409}" dt="2025-10-11T02:06:40.227" v="1871"/>
        <pc:sldMkLst>
          <pc:docMk/>
          <pc:sldMk cId="3549515894" sldId="282"/>
        </pc:sldMkLst>
        <pc:spChg chg="mod">
          <ac:chgData name="Mark N" userId="9f8957df0302d0f7" providerId="LiveId" clId="{0FF364DC-4972-4B4E-B176-1C02BD57D409}" dt="2025-10-11T01:23:00.821" v="1795" actId="20577"/>
          <ac:spMkLst>
            <pc:docMk/>
            <pc:sldMk cId="3549515894" sldId="282"/>
            <ac:spMk id="2" creationId="{80F8A89E-B738-1EE9-08BA-36B0ED24067D}"/>
          </ac:spMkLst>
        </pc:spChg>
        <pc:spChg chg="mod">
          <ac:chgData name="Mark N" userId="9f8957df0302d0f7" providerId="LiveId" clId="{0FF364DC-4972-4B4E-B176-1C02BD57D409}" dt="2025-10-11T01:24:39.809" v="1823" actId="1076"/>
          <ac:spMkLst>
            <pc:docMk/>
            <pc:sldMk cId="3549515894" sldId="282"/>
            <ac:spMk id="3" creationId="{D45CA240-25EC-2E56-C05C-460DC8883725}"/>
          </ac:spMkLst>
        </pc:spChg>
        <pc:spChg chg="add mod">
          <ac:chgData name="Mark N" userId="9f8957df0302d0f7" providerId="LiveId" clId="{0FF364DC-4972-4B4E-B176-1C02BD57D409}" dt="2025-10-11T01:24:43.471" v="1824" actId="1076"/>
          <ac:spMkLst>
            <pc:docMk/>
            <pc:sldMk cId="3549515894" sldId="282"/>
            <ac:spMk id="4" creationId="{81F641F8-1A85-8443-5FF1-E02A32F9090D}"/>
          </ac:spMkLst>
        </pc:spChg>
        <pc:spChg chg="add mod">
          <ac:chgData name="Mark N" userId="9f8957df0302d0f7" providerId="LiveId" clId="{0FF364DC-4972-4B4E-B176-1C02BD57D409}" dt="2025-10-11T01:24:54.947" v="1828" actId="1076"/>
          <ac:spMkLst>
            <pc:docMk/>
            <pc:sldMk cId="3549515894" sldId="282"/>
            <ac:spMk id="5" creationId="{FDEC4F0C-B703-86DA-11AF-450AFD993DD1}"/>
          </ac:spMkLst>
        </pc:spChg>
        <pc:spChg chg="add mod">
          <ac:chgData name="Mark N" userId="9f8957df0302d0f7" providerId="LiveId" clId="{0FF364DC-4972-4B4E-B176-1C02BD57D409}" dt="2025-10-11T01:24:58.560" v="1830" actId="1076"/>
          <ac:spMkLst>
            <pc:docMk/>
            <pc:sldMk cId="3549515894" sldId="282"/>
            <ac:spMk id="6" creationId="{054157DB-727D-2717-DE8E-24A14D0518FA}"/>
          </ac:spMkLst>
        </pc:spChg>
        <pc:picChg chg="del">
          <ac:chgData name="Mark N" userId="9f8957df0302d0f7" providerId="LiveId" clId="{0FF364DC-4972-4B4E-B176-1C02BD57D409}" dt="2025-10-11T01:22:49.796" v="1784" actId="478"/>
          <ac:picMkLst>
            <pc:docMk/>
            <pc:sldMk cId="3549515894" sldId="282"/>
            <ac:picMk id="21506" creationId="{E510C97B-0B24-8EBA-C56E-0E72D2E670FB}"/>
          </ac:picMkLst>
        </pc:picChg>
        <pc:picChg chg="add mod">
          <ac:chgData name="Mark N" userId="9f8957df0302d0f7" providerId="LiveId" clId="{0FF364DC-4972-4B4E-B176-1C02BD57D409}" dt="2025-10-11T01:24:34.431" v="1821" actId="1076"/>
          <ac:picMkLst>
            <pc:docMk/>
            <pc:sldMk cId="3549515894" sldId="282"/>
            <ac:picMk id="22530" creationId="{CE940ADD-9747-DD97-24D4-A9CB9F76A5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4BC10-98DD-413C-A2F5-22BD3CB1B78E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3ECD0-9889-470D-B352-F0223D8CB1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981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3ECD0-9889-470D-B352-F0223D8CB14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3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3ECD0-9889-470D-B352-F0223D8CB14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032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F2F3-F577-423A-4BD6-2017726C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F096C-225E-CF7E-8E1B-92BA1300A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4844F-6FCA-5716-BF12-8BE48BBF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submits.</a:t>
            </a:r>
            <a:br>
              <a:rPr lang="en-US" dirty="0"/>
            </a:br>
            <a:r>
              <a:rPr lang="en-US" dirty="0"/>
              <a:t>“First, the user types a prompt and hits Enter. That lands in the </a:t>
            </a:r>
            <a:r>
              <a:rPr lang="en-US" b="1" dirty="0"/>
              <a:t>Browser</a:t>
            </a:r>
            <a:r>
              <a:rPr lang="en-US" dirty="0"/>
              <a:t> side—think of it as the front desk.”</a:t>
            </a:r>
          </a:p>
          <a:p>
            <a:r>
              <a:rPr lang="en-US" b="1" dirty="0"/>
              <a:t>Browser prepares and guards.</a:t>
            </a:r>
            <a:br>
              <a:rPr lang="en-US" dirty="0"/>
            </a:br>
            <a:r>
              <a:rPr lang="en-US" dirty="0"/>
              <a:t>“Before we send anything out, the Browser looks up the selected </a:t>
            </a:r>
            <a:r>
              <a:rPr lang="en-US" b="1" dirty="0"/>
              <a:t>provider and model</a:t>
            </a:r>
            <a:r>
              <a:rPr lang="en-US" dirty="0"/>
              <a:t> and checks </a:t>
            </a:r>
            <a:r>
              <a:rPr lang="en-US" b="1" dirty="0" err="1"/>
              <a:t>modelCapabilities</a:t>
            </a:r>
            <a:r>
              <a:rPr lang="en-US" dirty="0"/>
              <a:t> to make sure that combo is allowed.</a:t>
            </a:r>
            <a:br>
              <a:rPr lang="en-US" dirty="0"/>
            </a:br>
            <a:r>
              <a:rPr lang="en-US" dirty="0"/>
              <a:t>If it’s </a:t>
            </a:r>
            <a:r>
              <a:rPr lang="en-US" b="1" dirty="0"/>
              <a:t>invalid</a:t>
            </a:r>
            <a:r>
              <a:rPr lang="en-US" dirty="0"/>
              <a:t>, we immediately show an error to the user and stop there.”</a:t>
            </a:r>
          </a:p>
          <a:p>
            <a:r>
              <a:rPr lang="en-US" b="1" dirty="0"/>
              <a:t>Hand off to Main (IPC).</a:t>
            </a:r>
            <a:br>
              <a:rPr lang="en-US" dirty="0"/>
            </a:br>
            <a:r>
              <a:rPr lang="en-US" dirty="0"/>
              <a:t>“If it’s </a:t>
            </a:r>
            <a:r>
              <a:rPr lang="en-US" b="1" dirty="0"/>
              <a:t>valid</a:t>
            </a:r>
            <a:r>
              <a:rPr lang="en-US" dirty="0"/>
              <a:t>, the Browser packages the request and sends it to the </a:t>
            </a:r>
            <a:r>
              <a:rPr lang="en-US" b="1" dirty="0"/>
              <a:t>Main</a:t>
            </a:r>
            <a:r>
              <a:rPr lang="en-US" dirty="0"/>
              <a:t> process using our internal channel—</a:t>
            </a:r>
            <a:r>
              <a:rPr lang="en-US" b="1" dirty="0"/>
              <a:t>IPC</a:t>
            </a:r>
            <a:r>
              <a:rPr lang="en-US" dirty="0"/>
              <a:t>. Main is our back office; it can use Node libraries and talk to external services.”</a:t>
            </a:r>
          </a:p>
          <a:p>
            <a:r>
              <a:rPr lang="en-US" b="1" dirty="0"/>
              <a:t>Main calls the provider.</a:t>
            </a:r>
            <a:br>
              <a:rPr lang="en-US" dirty="0"/>
            </a:br>
            <a:r>
              <a:rPr lang="en-US" dirty="0"/>
              <a:t>“Main receives the request and calls the chosen </a:t>
            </a:r>
            <a:r>
              <a:rPr lang="en-US" b="1" dirty="0"/>
              <a:t>LLM provider</a:t>
            </a:r>
            <a:r>
              <a:rPr lang="en-US" dirty="0"/>
              <a:t>—OpenAI, </a:t>
            </a:r>
            <a:r>
              <a:rPr lang="en-US" dirty="0" err="1"/>
              <a:t>Ollama</a:t>
            </a:r>
            <a:r>
              <a:rPr lang="en-US" dirty="0"/>
              <a:t>, Anthropic—</a:t>
            </a:r>
            <a:r>
              <a:rPr lang="en-US" b="1" dirty="0"/>
              <a:t>with streaming turned on</a:t>
            </a:r>
            <a:r>
              <a:rPr lang="en-US" dirty="0"/>
              <a:t>.”</a:t>
            </a:r>
          </a:p>
          <a:p>
            <a:r>
              <a:rPr lang="en-US" b="1" dirty="0"/>
              <a:t>Stream back to the UI.</a:t>
            </a:r>
            <a:br>
              <a:rPr lang="en-US" dirty="0"/>
            </a:br>
            <a:r>
              <a:rPr lang="en-US" dirty="0"/>
              <a:t>“As the provider generates text, it comes back in </a:t>
            </a:r>
            <a:r>
              <a:rPr lang="en-US" b="1" dirty="0"/>
              <a:t>small pieces</a:t>
            </a:r>
            <a:r>
              <a:rPr lang="en-US" dirty="0"/>
              <a:t>. Main forwards each piece over IPC to the Browser, and the Browser </a:t>
            </a:r>
            <a:r>
              <a:rPr lang="en-US" b="1" dirty="0"/>
              <a:t>appends it live</a:t>
            </a:r>
            <a:r>
              <a:rPr lang="en-US" dirty="0"/>
              <a:t> in the chat. That’s why you see the answer appear word-by-word.”</a:t>
            </a:r>
          </a:p>
          <a:p>
            <a:r>
              <a:rPr lang="en-US" b="1" dirty="0"/>
              <a:t>Optional cancel.</a:t>
            </a:r>
            <a:br>
              <a:rPr lang="en-US" dirty="0"/>
            </a:br>
            <a:r>
              <a:rPr lang="en-US" dirty="0"/>
              <a:t>“If the user clicks </a:t>
            </a:r>
            <a:r>
              <a:rPr lang="en-US" b="1" dirty="0"/>
              <a:t>Stop</a:t>
            </a:r>
            <a:r>
              <a:rPr lang="en-US" dirty="0"/>
              <a:t>, the cancel flows </a:t>
            </a:r>
            <a:r>
              <a:rPr lang="en-US" b="1" dirty="0"/>
              <a:t>back down</a:t>
            </a:r>
            <a:r>
              <a:rPr lang="en-US" dirty="0"/>
              <a:t>: Browser tells Main, Main tells the provider to </a:t>
            </a:r>
            <a:r>
              <a:rPr lang="en-US" b="1" dirty="0"/>
              <a:t>abort</a:t>
            </a:r>
            <a:r>
              <a:rPr lang="en-US" dirty="0"/>
              <a:t>, and we keep whatever text has already arrived.”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3E137-C622-B145-D99A-7EE83BAC6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3ECD0-9889-470D-B352-F0223D8CB14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7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CBF8B-ED22-481E-1B41-08DCE5C8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4E8B2-E3A6-E16E-282B-5C5044BD4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C7DFE-15A0-CBD8-7323-C65E59D2C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User submits.</a:t>
            </a:r>
            <a:br>
              <a:rPr lang="en-US" dirty="0"/>
            </a:br>
            <a:r>
              <a:rPr lang="en-US" dirty="0"/>
              <a:t>“First, the user types a prompt and hits Enter. That lands in the </a:t>
            </a:r>
            <a:r>
              <a:rPr lang="en-US" b="1" dirty="0"/>
              <a:t>Browser</a:t>
            </a:r>
            <a:r>
              <a:rPr lang="en-US" dirty="0"/>
              <a:t> side—think of it as the front desk.”</a:t>
            </a:r>
          </a:p>
          <a:p>
            <a:r>
              <a:rPr lang="en-US" b="1" dirty="0"/>
              <a:t>Browser prepares and guards.</a:t>
            </a:r>
            <a:br>
              <a:rPr lang="en-US" dirty="0"/>
            </a:br>
            <a:r>
              <a:rPr lang="en-US" dirty="0"/>
              <a:t>“Before we send anything out, the Browser looks up the selected </a:t>
            </a:r>
            <a:r>
              <a:rPr lang="en-US" b="1" dirty="0"/>
              <a:t>provider and model</a:t>
            </a:r>
            <a:r>
              <a:rPr lang="en-US" dirty="0"/>
              <a:t> and checks </a:t>
            </a:r>
            <a:r>
              <a:rPr lang="en-US" b="1" dirty="0" err="1"/>
              <a:t>modelCapabilities</a:t>
            </a:r>
            <a:r>
              <a:rPr lang="en-US" dirty="0"/>
              <a:t> to make sure that combo is allowed.</a:t>
            </a:r>
            <a:br>
              <a:rPr lang="en-US" dirty="0"/>
            </a:br>
            <a:r>
              <a:rPr lang="en-US" dirty="0"/>
              <a:t>If it’s </a:t>
            </a:r>
            <a:r>
              <a:rPr lang="en-US" b="1" dirty="0"/>
              <a:t>invalid</a:t>
            </a:r>
            <a:r>
              <a:rPr lang="en-US" dirty="0"/>
              <a:t>, we immediately show an error to the user and stop there.”</a:t>
            </a:r>
          </a:p>
          <a:p>
            <a:r>
              <a:rPr lang="en-US" b="1" dirty="0"/>
              <a:t>Hand off to Main (IPC).</a:t>
            </a:r>
            <a:br>
              <a:rPr lang="en-US" dirty="0"/>
            </a:br>
            <a:r>
              <a:rPr lang="en-US" dirty="0"/>
              <a:t>“If it’s </a:t>
            </a:r>
            <a:r>
              <a:rPr lang="en-US" b="1" dirty="0"/>
              <a:t>valid</a:t>
            </a:r>
            <a:r>
              <a:rPr lang="en-US" dirty="0"/>
              <a:t>, the Browser packages the request and sends it to the </a:t>
            </a:r>
            <a:r>
              <a:rPr lang="en-US" b="1" dirty="0"/>
              <a:t>Main</a:t>
            </a:r>
            <a:r>
              <a:rPr lang="en-US" dirty="0"/>
              <a:t> process using our internal channel—</a:t>
            </a:r>
            <a:r>
              <a:rPr lang="en-US" b="1" dirty="0"/>
              <a:t>IPC</a:t>
            </a:r>
            <a:r>
              <a:rPr lang="en-US" dirty="0"/>
              <a:t>. Main is our back office; it can use Node libraries and talk to external services.”</a:t>
            </a:r>
          </a:p>
          <a:p>
            <a:r>
              <a:rPr lang="en-US" b="1" dirty="0"/>
              <a:t>Main calls the provider.</a:t>
            </a:r>
            <a:br>
              <a:rPr lang="en-US" dirty="0"/>
            </a:br>
            <a:r>
              <a:rPr lang="en-US" dirty="0"/>
              <a:t>“Main receives the request and calls the chosen </a:t>
            </a:r>
            <a:r>
              <a:rPr lang="en-US" b="1" dirty="0"/>
              <a:t>LLM provider</a:t>
            </a:r>
            <a:r>
              <a:rPr lang="en-US" dirty="0"/>
              <a:t>—OpenAI, </a:t>
            </a:r>
            <a:r>
              <a:rPr lang="en-US" dirty="0" err="1"/>
              <a:t>Ollama</a:t>
            </a:r>
            <a:r>
              <a:rPr lang="en-US" dirty="0"/>
              <a:t>, Anthropic—</a:t>
            </a:r>
            <a:r>
              <a:rPr lang="en-US" b="1" dirty="0"/>
              <a:t>with streaming turned on</a:t>
            </a:r>
            <a:r>
              <a:rPr lang="en-US" dirty="0"/>
              <a:t>.”</a:t>
            </a:r>
          </a:p>
          <a:p>
            <a:r>
              <a:rPr lang="en-US" b="1" dirty="0"/>
              <a:t>Stream back to the UI.</a:t>
            </a:r>
            <a:br>
              <a:rPr lang="en-US" dirty="0"/>
            </a:br>
            <a:r>
              <a:rPr lang="en-US" dirty="0"/>
              <a:t>“As the provider generates text, it comes back in </a:t>
            </a:r>
            <a:r>
              <a:rPr lang="en-US" b="1" dirty="0"/>
              <a:t>small pieces</a:t>
            </a:r>
            <a:r>
              <a:rPr lang="en-US" dirty="0"/>
              <a:t>. Main forwards each piece over IPC to the Browser, and the Browser </a:t>
            </a:r>
            <a:r>
              <a:rPr lang="en-US" b="1" dirty="0"/>
              <a:t>appends it live</a:t>
            </a:r>
            <a:r>
              <a:rPr lang="en-US" dirty="0"/>
              <a:t> in the chat. That’s why you see the answer appear word-by-word.”</a:t>
            </a:r>
          </a:p>
          <a:p>
            <a:r>
              <a:rPr lang="en-US" b="1" dirty="0"/>
              <a:t>Optional cancel.</a:t>
            </a:r>
            <a:br>
              <a:rPr lang="en-US" dirty="0"/>
            </a:br>
            <a:r>
              <a:rPr lang="en-US" dirty="0"/>
              <a:t>“If the user clicks </a:t>
            </a:r>
            <a:r>
              <a:rPr lang="en-US" b="1" dirty="0"/>
              <a:t>Stop</a:t>
            </a:r>
            <a:r>
              <a:rPr lang="en-US" dirty="0"/>
              <a:t>, the cancel flows </a:t>
            </a:r>
            <a:r>
              <a:rPr lang="en-US" b="1" dirty="0"/>
              <a:t>back down</a:t>
            </a:r>
            <a:r>
              <a:rPr lang="en-US" dirty="0"/>
              <a:t>: Browser tells Main, Main tells the provider to </a:t>
            </a:r>
            <a:r>
              <a:rPr lang="en-US" b="1" dirty="0"/>
              <a:t>abort</a:t>
            </a:r>
            <a:r>
              <a:rPr lang="en-US" dirty="0"/>
              <a:t>, and we keep whatever text has already arrived.”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2B888-1CF6-99B7-D34A-2F729B85C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3ECD0-9889-470D-B352-F0223D8CB14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40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3ECD0-9889-470D-B352-F0223D8CB14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14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6D4E2-BAC7-A833-0CE8-CF7040905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A20D7-E51E-8C6F-AD12-1D4D3C31C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1985F-19AE-9FC4-05D1-1A3A8E09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2DE0-AAE6-669A-3AF3-99A1E3C4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6482-FC65-6A23-BB42-B36CFAE9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85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052B-D45B-840D-3B1D-442A8D6D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01B16-BD1A-1BF4-E11C-7AC1C48A2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6F3CF-7B8F-AD54-649F-44C695B5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A5F7D-4C86-A46C-EA40-9962EDE5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FE5F-6372-A07D-CACD-F98611D4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01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2F847-B30C-5185-68A9-0EA551255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49DBE-25C5-967F-0EC3-372BD9657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0D971-EC86-EB77-BE28-4C4506C9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1792-D289-B59C-DF61-099640AD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C4B0F-4BA9-B44F-2D7E-FECC07CA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188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018C-98BA-64FC-0345-F3FE4F5A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4B7C-4C07-C38C-6521-304356B21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9FE9-A160-5275-3A9E-6E7A0CA7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6330-FBCB-14A6-5C35-4E7A4CCE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C09CE-6B44-A8F1-5780-219A23DE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788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BA96-0D24-BA6E-9839-B63F730F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CB4E4-C4AA-F896-0267-27CA51C8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D50FF-7BCA-594E-7296-0FF78411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E8B26-DEAE-4ADB-41EB-49724437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92819-2BA7-9B81-51ED-5A055B07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40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88A4-4859-4229-5A3C-EA9A0CA8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6B51-08C1-C8B9-C92D-EE2ED7DBD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F0536-B810-5E42-991C-D9CAC1C33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EA3E-251C-0AEE-2D3B-1B93F01E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9DE20-209B-C95B-4370-3B51FF6C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A060-FDF3-2720-E205-AF6C8C10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04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2A8A-40E3-1CE4-FD94-FC5E0F8E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70C5B-3E43-CBE9-640B-D1712C481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5A386-6BD4-2105-84A9-3A4EFEC26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0D817-0D45-8EEE-353A-4389C89B8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8DE96-119C-5724-6A41-DC9E29C0D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0D35-2327-BC7B-49B6-71D0D6DB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194B7-6C71-F860-F2CC-ADEA1C63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F629E-95AE-E4FC-3AF8-AA581A63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06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6188-68EC-2AE3-A264-05D42CDA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DD13D-AA7F-1D20-F6F8-E829CB6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E972C-C91F-39CF-E510-F8B2FEC1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97939-1655-61F0-A5F1-8BC46588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10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036B6-57A4-ECE8-EE9D-017B2C7A8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B3CF1-0E4D-52B0-C229-0E96822C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A34B3-BB20-572E-802E-E7022C8A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81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4CC-6221-ABEE-B3B2-212301D1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A0EB-0836-A5CD-5A45-5808030C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640E5-6921-B7D4-5E2C-6172967A6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A7439-5DB1-6E13-BCC7-B66D0502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B0620-3186-3015-3F5B-EC55DCBB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DC4F9-72D8-CF0E-A5B7-A2D3BF7A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07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075EF-FEAC-4B71-6B82-3CC7B9C2E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F7E0E-D6F8-8060-B4EB-51E2B9A08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8CA10-3E06-9D5E-9431-465DB96C5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2144C-88F0-72D3-E20F-6E15EF8A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83D30-2C2C-4F8F-43F8-D3E947FF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0996C-D1A7-C7D2-A961-88E75968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3550C-6AAA-A0BF-CDCE-B2A4418E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9B6D2-C8C6-169A-A971-A094E2490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FCAEB-2021-BC1F-DD6C-73816BE84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5E1D70-135C-450D-9478-9C53A084A868}" type="datetimeFigureOut">
              <a:rPr lang="en-CA" smtClean="0"/>
              <a:t>2025-10-10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6D4C7-6A8F-6C8F-FA35-C4B0C2AB4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77AD3-472F-2E28-7091-C29215319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C4EF13-9DDB-4E66-BE00-3D0A7951205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54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jpe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75E63-7EAD-6E52-A8FA-ED5647F8F8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" y="0"/>
            <a:ext cx="12188952" cy="48107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E194C-7910-2C39-453A-42B2EA6A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3464559"/>
            <a:ext cx="3973385" cy="970915"/>
          </a:xfrm>
          <a:noFill/>
        </p:spPr>
        <p:txBody>
          <a:bodyPr>
            <a:normAutofit/>
          </a:bodyPr>
          <a:lstStyle/>
          <a:p>
            <a:pPr algn="l"/>
            <a:r>
              <a:rPr lang="en-CA" sz="5200" dirty="0">
                <a:ln w="9525">
                  <a:solidFill>
                    <a:schemeClr val="bg1"/>
                  </a:solidFill>
                </a:ln>
              </a:rPr>
              <a:t>Void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85E30-E65F-8947-9468-0F7D38A5B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7" y="495435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CA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Conceptual Architecture </a:t>
            </a:r>
          </a:p>
          <a:p>
            <a:pPr algn="l"/>
            <a:r>
              <a:rPr lang="en-CA" i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 Can’t Code Well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0D449-40F1-7AF0-710F-8854D9082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r="-1" b="284"/>
          <a:stretch>
            <a:fillRect/>
          </a:stretch>
        </p:blipFill>
        <p:spPr bwMode="auto">
          <a:xfrm>
            <a:off x="-193020" y="452027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A2770-8AF1-18B7-2F2A-778F3FE6BFE1}"/>
              </a:ext>
            </a:extLst>
          </p:cNvPr>
          <p:cNvSpPr txBox="1"/>
          <p:nvPr/>
        </p:nvSpPr>
        <p:spPr>
          <a:xfrm>
            <a:off x="7380407" y="5993884"/>
            <a:ext cx="61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CISC 322 – A1 Presentation</a:t>
            </a:r>
          </a:p>
          <a:p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Mark &amp; Ameek</a:t>
            </a:r>
          </a:p>
        </p:txBody>
      </p:sp>
    </p:spTree>
    <p:extLst>
      <p:ext uri="{BB962C8B-B14F-4D97-AF65-F5344CB8AC3E}">
        <p14:creationId xmlns:p14="http://schemas.microsoft.com/office/powerpoint/2010/main" val="252238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2"/>
    </mc:Choice>
    <mc:Fallback>
      <p:transition spd="slow" advTm="115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EF72-D2AA-42BB-88EF-EFCC26FF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D4A7E075-5F36-0ADE-7F24-2C2EBAF6E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0"/>
            <a:ext cx="12192000" cy="6278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30ADFE-F943-29C5-7A64-C7305142F38B}"/>
              </a:ext>
            </a:extLst>
          </p:cNvPr>
          <p:cNvSpPr txBox="1"/>
          <p:nvPr/>
        </p:nvSpPr>
        <p:spPr>
          <a:xfrm>
            <a:off x="56492" y="5399367"/>
            <a:ext cx="250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Fast-Apply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4E2DC-B51B-A587-F23D-5649B3D1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22" y="6931812"/>
            <a:ext cx="9850225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5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7"/>
    </mc:Choice>
    <mc:Fallback>
      <p:transition spd="slow" advTm="189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82C0F9CA-1DBA-0DAA-AA56-182D2DF0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0"/>
            <a:ext cx="12192000" cy="6278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7A6B9-216D-5D92-E9C4-7185A33CB718}"/>
              </a:ext>
            </a:extLst>
          </p:cNvPr>
          <p:cNvSpPr txBox="1"/>
          <p:nvPr/>
        </p:nvSpPr>
        <p:spPr>
          <a:xfrm>
            <a:off x="56492" y="5399367"/>
            <a:ext cx="250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Fast-Apply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4D66D0-D3B1-2CB1-62F2-0B3C039EE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55" y="1352260"/>
            <a:ext cx="9850225" cy="4153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F659E5-6862-30D4-3961-723D2B9C5F3C}"/>
              </a:ext>
            </a:extLst>
          </p:cNvPr>
          <p:cNvSpPr/>
          <p:nvPr/>
        </p:nvSpPr>
        <p:spPr>
          <a:xfrm>
            <a:off x="1405467" y="3882470"/>
            <a:ext cx="9334858" cy="38946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8143F-3A31-A7DC-D041-99B8A09663C1}"/>
              </a:ext>
            </a:extLst>
          </p:cNvPr>
          <p:cNvSpPr txBox="1"/>
          <p:nvPr/>
        </p:nvSpPr>
        <p:spPr>
          <a:xfrm>
            <a:off x="994613" y="72713"/>
            <a:ext cx="1273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Diff</a:t>
            </a:r>
          </a:p>
        </p:txBody>
      </p:sp>
    </p:spTree>
    <p:extLst>
      <p:ext uri="{BB962C8B-B14F-4D97-AF65-F5344CB8AC3E}">
        <p14:creationId xmlns:p14="http://schemas.microsoft.com/office/powerpoint/2010/main" val="2219095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777">
        <p159:morph option="byObject"/>
      </p:transition>
    </mc:Choice>
    <mc:Fallback>
      <p:transition spd="slow" advTm="7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979BA-F989-D059-BC20-6B4B6BA43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computer&#10;&#10;AI-generated content may be incorrect.">
            <a:extLst>
              <a:ext uri="{FF2B5EF4-FFF2-40B4-BE49-F238E27FC236}">
                <a16:creationId xmlns:a16="http://schemas.microsoft.com/office/drawing/2014/main" id="{39F071F2-8D87-A2CC-8D16-7FB84C2C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690"/>
            <a:ext cx="12192000" cy="6278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0B7445-380F-6CBA-7EA0-2FEE16BE3699}"/>
              </a:ext>
            </a:extLst>
          </p:cNvPr>
          <p:cNvSpPr txBox="1"/>
          <p:nvPr/>
        </p:nvSpPr>
        <p:spPr>
          <a:xfrm>
            <a:off x="56492" y="5399367"/>
            <a:ext cx="25002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Fast-Apply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2820A-D927-4B49-261E-414191362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55" y="1352260"/>
            <a:ext cx="9850225" cy="415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00151-AF07-5981-AF8A-E90EDE056A9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392" t="1776" r="-295" b="684"/>
          <a:stretch>
            <a:fillRect/>
          </a:stretch>
        </p:blipFill>
        <p:spPr>
          <a:xfrm>
            <a:off x="1035154" y="1336762"/>
            <a:ext cx="9850225" cy="4153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9E0C13-04A9-A963-E8A7-88AC7FD68980}"/>
              </a:ext>
            </a:extLst>
          </p:cNvPr>
          <p:cNvSpPr/>
          <p:nvPr/>
        </p:nvSpPr>
        <p:spPr>
          <a:xfrm>
            <a:off x="1405467" y="3882470"/>
            <a:ext cx="9334858" cy="38946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8CF54-02BB-CCBC-9AEA-44A781E7B7A5}"/>
              </a:ext>
            </a:extLst>
          </p:cNvPr>
          <p:cNvSpPr txBox="1"/>
          <p:nvPr/>
        </p:nvSpPr>
        <p:spPr>
          <a:xfrm>
            <a:off x="994613" y="72713"/>
            <a:ext cx="12733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Diff</a:t>
            </a:r>
          </a:p>
        </p:txBody>
      </p:sp>
    </p:spTree>
    <p:extLst>
      <p:ext uri="{BB962C8B-B14F-4D97-AF65-F5344CB8AC3E}">
        <p14:creationId xmlns:p14="http://schemas.microsoft.com/office/powerpoint/2010/main" val="2519977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8">
        <p159:morph option="byObject"/>
      </p:transition>
    </mc:Choice>
    <mc:Fallback>
      <p:transition spd="slow" advTm="177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0C092-4F0F-220C-2B83-DBA04F51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442"/>
          <a:stretch>
            <a:fillRect/>
          </a:stretch>
        </p:blipFill>
        <p:spPr>
          <a:xfrm>
            <a:off x="404018" y="528233"/>
            <a:ext cx="11383964" cy="50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7"/>
    </mc:Choice>
    <mc:Fallback>
      <p:transition spd="slow" advTm="67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42EC3823-11A2-73BA-EA36-4E9F4F23E6BD}"/>
              </a:ext>
            </a:extLst>
          </p:cNvPr>
          <p:cNvSpPr/>
          <p:nvPr/>
        </p:nvSpPr>
        <p:spPr>
          <a:xfrm>
            <a:off x="1963271" y="1927412"/>
            <a:ext cx="3209365" cy="2407024"/>
          </a:xfrm>
          <a:prstGeom prst="flowChartMagneticDrum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lowchart: Direct Access Storage 2">
            <a:extLst>
              <a:ext uri="{FF2B5EF4-FFF2-40B4-BE49-F238E27FC236}">
                <a16:creationId xmlns:a16="http://schemas.microsoft.com/office/drawing/2014/main" id="{579FA560-D776-D6DD-51BA-7E6BE1EFD866}"/>
              </a:ext>
            </a:extLst>
          </p:cNvPr>
          <p:cNvSpPr/>
          <p:nvPr/>
        </p:nvSpPr>
        <p:spPr>
          <a:xfrm>
            <a:off x="6795248" y="1927412"/>
            <a:ext cx="3209365" cy="2407024"/>
          </a:xfrm>
          <a:prstGeom prst="flowChartMagneticDrum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93E1A6-5D43-D1BC-04A8-2F6BD49BEB31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102848" y="3130924"/>
            <a:ext cx="2692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38B52E-50E4-56DF-8DA9-44605B75760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934825" y="3130924"/>
            <a:ext cx="26911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6D9198B-475E-72C5-427A-4D3FCF34024F}"/>
              </a:ext>
            </a:extLst>
          </p:cNvPr>
          <p:cNvSpPr txBox="1">
            <a:spLocks/>
          </p:cNvSpPr>
          <p:nvPr/>
        </p:nvSpPr>
        <p:spPr>
          <a:xfrm>
            <a:off x="1771482" y="799936"/>
            <a:ext cx="615491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Why not Pipe and Filter?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77D4C666-99C3-3B74-6282-39D44C09955B}"/>
              </a:ext>
            </a:extLst>
          </p:cNvPr>
          <p:cNvSpPr/>
          <p:nvPr/>
        </p:nvSpPr>
        <p:spPr>
          <a:xfrm>
            <a:off x="1257299" y="1665514"/>
            <a:ext cx="9339943" cy="3216730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3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2"/>
    </mc:Choice>
    <mc:Fallback>
      <p:transition spd="slow" advTm="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Object Oriented Architecture. | Download Scientific Diagram">
            <a:extLst>
              <a:ext uri="{FF2B5EF4-FFF2-40B4-BE49-F238E27FC236}">
                <a16:creationId xmlns:a16="http://schemas.microsoft.com/office/drawing/2014/main" id="{1A33A3CD-1378-292B-3CC9-8373F4B30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49" y="2125499"/>
            <a:ext cx="6439320" cy="32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E23524-745E-D573-A405-C0A20759CC22}"/>
              </a:ext>
            </a:extLst>
          </p:cNvPr>
          <p:cNvSpPr txBox="1">
            <a:spLocks/>
          </p:cNvSpPr>
          <p:nvPr/>
        </p:nvSpPr>
        <p:spPr>
          <a:xfrm>
            <a:off x="1771482" y="799936"/>
            <a:ext cx="615491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Why not Object Oriented?</a:t>
            </a: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0825CBF1-ACB9-FDCF-E952-F508F9348808}"/>
              </a:ext>
            </a:extLst>
          </p:cNvPr>
          <p:cNvSpPr/>
          <p:nvPr/>
        </p:nvSpPr>
        <p:spPr>
          <a:xfrm>
            <a:off x="1898994" y="2305237"/>
            <a:ext cx="3850165" cy="1469039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E78FC059-7611-3DF5-C209-0B1BD7473CC3}"/>
              </a:ext>
            </a:extLst>
          </p:cNvPr>
          <p:cNvSpPr/>
          <p:nvPr/>
        </p:nvSpPr>
        <p:spPr>
          <a:xfrm>
            <a:off x="5193987" y="3451062"/>
            <a:ext cx="3850165" cy="1469039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4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2"/>
    </mc:Choice>
    <mc:Fallback>
      <p:transition spd="slow" advTm="45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9772-90AF-EB11-761E-7E270F8E5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Understanding Pub-Sub Design Pattern in C# - NashTech Blog">
            <a:extLst>
              <a:ext uri="{FF2B5EF4-FFF2-40B4-BE49-F238E27FC236}">
                <a16:creationId xmlns:a16="http://schemas.microsoft.com/office/drawing/2014/main" id="{CE940ADD-9747-DD97-24D4-A9CB9F76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604963"/>
            <a:ext cx="7429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8A89E-B738-1EE9-08BA-36B0ED24067D}"/>
              </a:ext>
            </a:extLst>
          </p:cNvPr>
          <p:cNvSpPr txBox="1">
            <a:spLocks/>
          </p:cNvSpPr>
          <p:nvPr/>
        </p:nvSpPr>
        <p:spPr>
          <a:xfrm>
            <a:off x="1771482" y="799936"/>
            <a:ext cx="615491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Why not Pub Sub?</a:t>
            </a: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45CA240-25EC-2E56-C05C-460DC8883725}"/>
              </a:ext>
            </a:extLst>
          </p:cNvPr>
          <p:cNvSpPr/>
          <p:nvPr/>
        </p:nvSpPr>
        <p:spPr>
          <a:xfrm>
            <a:off x="2064161" y="2220092"/>
            <a:ext cx="3787103" cy="2162722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81F641F8-1A85-8443-5FF1-E02A32F9090D}"/>
              </a:ext>
            </a:extLst>
          </p:cNvPr>
          <p:cNvSpPr/>
          <p:nvPr/>
        </p:nvSpPr>
        <p:spPr>
          <a:xfrm>
            <a:off x="7052441" y="1280557"/>
            <a:ext cx="3182757" cy="1689884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FDEC4F0C-B703-86DA-11AF-450AFD993DD1}"/>
              </a:ext>
            </a:extLst>
          </p:cNvPr>
          <p:cNvSpPr/>
          <p:nvPr/>
        </p:nvSpPr>
        <p:spPr>
          <a:xfrm>
            <a:off x="5153971" y="2722850"/>
            <a:ext cx="1884058" cy="1412299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054157DB-727D-2717-DE8E-24A14D0518FA}"/>
              </a:ext>
            </a:extLst>
          </p:cNvPr>
          <p:cNvSpPr/>
          <p:nvPr/>
        </p:nvSpPr>
        <p:spPr>
          <a:xfrm>
            <a:off x="7141779" y="3252300"/>
            <a:ext cx="3182757" cy="1689884"/>
          </a:xfrm>
          <a:prstGeom prst="noSmoking">
            <a:avLst>
              <a:gd name="adj" fmla="val 819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1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44"/>
    </mc:Choice>
    <mc:Fallback>
      <p:transition spd="slow" advTm="18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3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95739-7979-3B3C-CC34-4BC2E5FF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13"/>
          <a:stretch>
            <a:fillRect/>
          </a:stretch>
        </p:blipFill>
        <p:spPr>
          <a:xfrm>
            <a:off x="1156598" y="309127"/>
            <a:ext cx="9878804" cy="57584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816D41-9B9C-F232-A657-4AE9C8087569}"/>
              </a:ext>
            </a:extLst>
          </p:cNvPr>
          <p:cNvCxnSpPr/>
          <p:nvPr/>
        </p:nvCxnSpPr>
        <p:spPr>
          <a:xfrm>
            <a:off x="812800" y="1117600"/>
            <a:ext cx="25298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07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"/>
    </mc:Choice>
    <mc:Fallback>
      <p:transition spd="slow" advTm="361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1FCC8-BCD2-5034-503C-68B5C77D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97F26-3CFD-1085-2FE8-00CF26E4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13"/>
          <a:stretch>
            <a:fillRect/>
          </a:stretch>
        </p:blipFill>
        <p:spPr>
          <a:xfrm>
            <a:off x="1156598" y="309127"/>
            <a:ext cx="9878804" cy="57584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1BAA5F-8CB3-78BF-FC61-709D1DD74BA5}"/>
              </a:ext>
            </a:extLst>
          </p:cNvPr>
          <p:cNvCxnSpPr/>
          <p:nvPr/>
        </p:nvCxnSpPr>
        <p:spPr>
          <a:xfrm>
            <a:off x="812800" y="4155440"/>
            <a:ext cx="25298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850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1046">
        <p159:morph option="byObject"/>
      </p:transition>
    </mc:Choice>
    <mc:Fallback>
      <p:transition spd="med" advTm="1046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ED15-1FB2-275A-E365-B53FE8457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9CFA8-AC5D-9EB1-47C9-F7829A70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13"/>
          <a:stretch>
            <a:fillRect/>
          </a:stretch>
        </p:blipFill>
        <p:spPr>
          <a:xfrm>
            <a:off x="1156598" y="309127"/>
            <a:ext cx="9878804" cy="57584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B5622C-8330-955A-BABB-93D101E923C8}"/>
              </a:ext>
            </a:extLst>
          </p:cNvPr>
          <p:cNvCxnSpPr/>
          <p:nvPr/>
        </p:nvCxnSpPr>
        <p:spPr>
          <a:xfrm>
            <a:off x="812800" y="5638800"/>
            <a:ext cx="25298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78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45">
        <p159:morph option="byObject"/>
      </p:transition>
    </mc:Choice>
    <mc:Fallback>
      <p:transition spd="med" advTm="24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C5590-7D22-A7FA-84CE-A39E2B97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BAF-9B48-A9C9-2EAC-E13A26CF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303" y="1600036"/>
            <a:ext cx="6154918" cy="1325563"/>
          </a:xfrm>
        </p:spPr>
        <p:txBody>
          <a:bodyPr/>
          <a:lstStyle/>
          <a:p>
            <a:r>
              <a:rPr lang="en-CA" dirty="0"/>
              <a:t>Void?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D1D7-448D-8717-42AB-38B9E23C0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303" y="3049571"/>
            <a:ext cx="6154918" cy="235670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Void is an open-source AI code editor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91A1BB-08FE-897D-8081-EF74FB033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32" y="1766033"/>
            <a:ext cx="3325933" cy="33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3F2F2-1664-BAB4-53C2-34560123A6E1}"/>
              </a:ext>
            </a:extLst>
          </p:cNvPr>
          <p:cNvSpPr txBox="1"/>
          <p:nvPr/>
        </p:nvSpPr>
        <p:spPr>
          <a:xfrm>
            <a:off x="5241303" y="3747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Identify parts, interactions, global flow, concurrency using VS Code’s two-process baseline.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468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621">
        <p159:morph option="byObject"/>
      </p:transition>
    </mc:Choice>
    <mc:Fallback>
      <p:transition spd="slow" advTm="406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90470-408B-5436-06C2-944C20CC5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A32DA-081F-0551-964A-EEC21CAE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13"/>
          <a:stretch>
            <a:fillRect/>
          </a:stretch>
        </p:blipFill>
        <p:spPr>
          <a:xfrm>
            <a:off x="1156598" y="309127"/>
            <a:ext cx="9878804" cy="57584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BF2D1E-8A48-A505-8912-127755DFE2FA}"/>
              </a:ext>
            </a:extLst>
          </p:cNvPr>
          <p:cNvCxnSpPr/>
          <p:nvPr/>
        </p:nvCxnSpPr>
        <p:spPr>
          <a:xfrm>
            <a:off x="812800" y="2580640"/>
            <a:ext cx="252984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47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757">
        <p159:morph option="byObject"/>
      </p:transition>
    </mc:Choice>
    <mc:Fallback>
      <p:transition spd="slow" advTm="75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OpenAI Logo &amp; Brand Assets (SVG, PNG and vector) - Brandfetch">
            <a:extLst>
              <a:ext uri="{FF2B5EF4-FFF2-40B4-BE49-F238E27FC236}">
                <a16:creationId xmlns:a16="http://schemas.microsoft.com/office/drawing/2014/main" id="{D89A6B61-988D-0746-166D-1E80850D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390"/>
            <a:ext cx="1680533" cy="16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8D41ADB-74A5-D5AF-49C4-B82421537507}"/>
              </a:ext>
            </a:extLst>
          </p:cNvPr>
          <p:cNvSpPr/>
          <p:nvPr/>
        </p:nvSpPr>
        <p:spPr>
          <a:xfrm>
            <a:off x="958638" y="1160505"/>
            <a:ext cx="500513" cy="23100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E87A82-3EF2-AEFC-27CC-52E7E38F5EA3}"/>
              </a:ext>
            </a:extLst>
          </p:cNvPr>
          <p:cNvSpPr/>
          <p:nvPr/>
        </p:nvSpPr>
        <p:spPr>
          <a:xfrm>
            <a:off x="1208894" y="1160505"/>
            <a:ext cx="176731" cy="1767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B9B49D-0EF7-689F-F322-1946FC57F0F8}"/>
              </a:ext>
            </a:extLst>
          </p:cNvPr>
          <p:cNvSpPr/>
          <p:nvPr/>
        </p:nvSpPr>
        <p:spPr>
          <a:xfrm>
            <a:off x="332997" y="1173205"/>
            <a:ext cx="500513" cy="23100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CDBEAE-9A87-924D-1264-4BB04CAF4B41}"/>
              </a:ext>
            </a:extLst>
          </p:cNvPr>
          <p:cNvSpPr/>
          <p:nvPr/>
        </p:nvSpPr>
        <p:spPr>
          <a:xfrm>
            <a:off x="583253" y="1173205"/>
            <a:ext cx="176731" cy="1767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87B8132-DB38-E28F-AC2B-C53912D04B81}"/>
              </a:ext>
            </a:extLst>
          </p:cNvPr>
          <p:cNvSpPr/>
          <p:nvPr/>
        </p:nvSpPr>
        <p:spPr>
          <a:xfrm>
            <a:off x="958638" y="1017864"/>
            <a:ext cx="448309" cy="176731"/>
          </a:xfrm>
          <a:prstGeom prst="arc">
            <a:avLst>
              <a:gd name="adj1" fmla="val 1365623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C572C07-8FA3-E70C-1B4C-20780624593C}"/>
              </a:ext>
            </a:extLst>
          </p:cNvPr>
          <p:cNvSpPr/>
          <p:nvPr/>
        </p:nvSpPr>
        <p:spPr>
          <a:xfrm>
            <a:off x="1914659" y="168836"/>
            <a:ext cx="4580466" cy="1222675"/>
          </a:xfrm>
          <a:prstGeom prst="wedgeRoundRectCallout">
            <a:avLst>
              <a:gd name="adj1" fmla="val -55953"/>
              <a:gd name="adj2" fmla="val 63192"/>
              <a:gd name="adj3" fmla="val 16667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&gt; Have you ever considered adding FUBAR?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C34DF548-B860-33F9-A2CA-1CE3EFD1A4E5}"/>
              </a:ext>
            </a:extLst>
          </p:cNvPr>
          <p:cNvSpPr/>
          <p:nvPr/>
        </p:nvSpPr>
        <p:spPr>
          <a:xfrm flipH="1">
            <a:off x="267123" y="1072139"/>
            <a:ext cx="433606" cy="176731"/>
          </a:xfrm>
          <a:prstGeom prst="arc">
            <a:avLst>
              <a:gd name="adj1" fmla="val 1365623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B4F3A1-3FAD-E0D6-DBEC-22E70CE1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59" y="2034078"/>
            <a:ext cx="3441470" cy="5076169"/>
          </a:xfrm>
          <a:prstGeom prst="rect">
            <a:avLst/>
          </a:prstGeom>
        </p:spPr>
      </p:pic>
      <p:pic>
        <p:nvPicPr>
          <p:cNvPr id="13316" name="Picture 4" descr="Mermaid Live Editor - Desktop App for Mac, Windows (PC) - WebCatalog">
            <a:extLst>
              <a:ext uri="{FF2B5EF4-FFF2-40B4-BE49-F238E27FC236}">
                <a16:creationId xmlns:a16="http://schemas.microsoft.com/office/drawing/2014/main" id="{397A2CA6-C79F-13A0-820F-65E8BEF83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7255945"/>
            <a:ext cx="1929208" cy="19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4507-3ACE-3BBB-F0E4-7DD0C4C8B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280" y="2034078"/>
            <a:ext cx="3991708" cy="6858000"/>
          </a:xfrm>
          <a:prstGeom prst="rect">
            <a:avLst/>
          </a:prstGeom>
        </p:spPr>
      </p:pic>
      <p:pic>
        <p:nvPicPr>
          <p:cNvPr id="13320" name="Picture 8" descr="Add Overleaf icon by espositoandrea · Pull Request #94 ·  nativefier/nativefier-icons · GitHub">
            <a:extLst>
              <a:ext uri="{FF2B5EF4-FFF2-40B4-BE49-F238E27FC236}">
                <a16:creationId xmlns:a16="http://schemas.microsoft.com/office/drawing/2014/main" id="{09E588D1-8C5D-E173-C905-1E613519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0" y="7255945"/>
            <a:ext cx="1929209" cy="192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8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36"/>
    </mc:Choice>
    <mc:Fallback>
      <p:transition spd="slow" advTm="110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00023 C -0.00065 -0.00047 -0.0013 -0.00093 -0.00195 -0.00093 C -0.00261 -0.00116 -0.00339 -0.00116 -0.00417 -0.00116 C -0.00456 -0.00139 -0.00495 -0.00139 -0.00547 -0.00139 L -0.01276 -0.00116 C -0.01341 -0.00116 -0.01432 -0.00093 -0.01511 -0.0007 C -0.01563 -0.0007 -0.01628 -0.0007 -0.0168 -0.00047 C -0.01693 -0.00047 -0.01706 -0.00047 -0.01719 -0.00024 C -0.01875 0.00023 -0.01927 -0.00024 -0.01836 0.00046 C -0.01823 0.00023 -0.0181 0.00023 -0.01797 0.00023 C -0.01745 -0.00047 -0.01771 -0.00047 -0.01706 -0.00047 C -0.01654 -0.0007 -0.01589 -0.0007 -0.01537 -0.0007 C -0.01498 -0.00093 -0.01472 -0.00093 -0.01432 -0.00093 C -0.01328 -0.00116 -0.01211 -0.00116 -0.01107 -0.00116 C -0.00807 -0.00301 -0.0099 -0.00209 -0.00235 -0.00116 C -0.00182 -0.00116 -0.00156 -0.00047 -0.00117 -0.00047 L 1.875E-6 3.7037E-6 Z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2.08333E-7 0.00024 C -0.00065 -0.00046 -0.0013 -0.00092 -0.00195 -0.00092 C -0.0026 -0.00115 -0.00339 -0.00115 -0.00417 -0.00115 C -0.00456 -0.00138 -0.00495 -0.00138 -0.00547 -0.00138 L -0.01276 -0.00115 C -0.01341 -0.00115 -0.01432 -0.00092 -0.0151 -0.00069 C -0.01562 -0.00069 -0.01628 -0.00069 -0.0168 -0.00046 C -0.01693 -0.00046 -0.01706 -0.00046 -0.01719 -0.00023 C -0.01875 0.00024 -0.01927 -0.00023 -0.01836 0.00047 C -0.01823 0.00024 -0.0181 0.00024 -0.01797 0.00024 C -0.01745 -0.00046 -0.01771 -0.00046 -0.01706 -0.00046 C -0.01654 -0.00069 -0.01589 -0.00069 -0.01536 -0.00069 C -0.01497 -0.00092 -0.01471 -0.00092 -0.01432 -0.00092 C -0.01328 -0.00115 -0.01211 -0.00115 -0.01107 -0.00115 C -0.00807 -0.003 -0.0099 -0.00208 -0.00234 -0.00115 C -0.00182 -0.00115 -0.00156 -0.00046 -0.00117 -0.00046 L -2.08333E-7 -4.44444E-6 Z " pathEditMode="relative" rAng="0" ptsTypes="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00209 -0.033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6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0208 -0.0337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47EC4-7268-D72E-29E4-4E43D7BA1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F0706D-62E4-FC42-E986-E5AB914D8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9280" y="2034078"/>
            <a:ext cx="3991708" cy="6858000"/>
          </a:xfrm>
          <a:prstGeom prst="rect">
            <a:avLst/>
          </a:prstGeom>
        </p:spPr>
      </p:pic>
      <p:pic>
        <p:nvPicPr>
          <p:cNvPr id="2" name="Picture 12" descr="OpenAI Logo &amp; Brand Assets (SVG, PNG and vector) - Brandfetch">
            <a:extLst>
              <a:ext uri="{FF2B5EF4-FFF2-40B4-BE49-F238E27FC236}">
                <a16:creationId xmlns:a16="http://schemas.microsoft.com/office/drawing/2014/main" id="{DC2CD97B-E730-F581-E16F-998702ED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390"/>
            <a:ext cx="1680533" cy="16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A22EC80-8759-2154-069D-E6BF8CF49085}"/>
              </a:ext>
            </a:extLst>
          </p:cNvPr>
          <p:cNvSpPr/>
          <p:nvPr/>
        </p:nvSpPr>
        <p:spPr>
          <a:xfrm>
            <a:off x="958638" y="1160505"/>
            <a:ext cx="500513" cy="23100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8AD23-5F12-BA6A-BA29-B78070ED2643}"/>
              </a:ext>
            </a:extLst>
          </p:cNvPr>
          <p:cNvSpPr/>
          <p:nvPr/>
        </p:nvSpPr>
        <p:spPr>
          <a:xfrm>
            <a:off x="1208894" y="1160505"/>
            <a:ext cx="176731" cy="1767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7245F8-214F-BA2A-69DB-65CC270C6FFB}"/>
              </a:ext>
            </a:extLst>
          </p:cNvPr>
          <p:cNvSpPr/>
          <p:nvPr/>
        </p:nvSpPr>
        <p:spPr>
          <a:xfrm>
            <a:off x="332997" y="1173205"/>
            <a:ext cx="500513" cy="231006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49D4A6-1001-1CAA-667A-64A56E7FA632}"/>
              </a:ext>
            </a:extLst>
          </p:cNvPr>
          <p:cNvSpPr/>
          <p:nvPr/>
        </p:nvSpPr>
        <p:spPr>
          <a:xfrm>
            <a:off x="583253" y="1173205"/>
            <a:ext cx="176731" cy="17673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0D45904-BCAE-8D43-F8F0-03E71F5D2DC7}"/>
              </a:ext>
            </a:extLst>
          </p:cNvPr>
          <p:cNvSpPr/>
          <p:nvPr/>
        </p:nvSpPr>
        <p:spPr>
          <a:xfrm>
            <a:off x="958638" y="1017864"/>
            <a:ext cx="448309" cy="176731"/>
          </a:xfrm>
          <a:prstGeom prst="arc">
            <a:avLst>
              <a:gd name="adj1" fmla="val 1365623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A7A9844-DA4E-8108-94FD-70DC6B667276}"/>
              </a:ext>
            </a:extLst>
          </p:cNvPr>
          <p:cNvSpPr/>
          <p:nvPr/>
        </p:nvSpPr>
        <p:spPr>
          <a:xfrm>
            <a:off x="1709407" y="181011"/>
            <a:ext cx="5400541" cy="1441022"/>
          </a:xfrm>
          <a:prstGeom prst="wedgeRoundRectCallout">
            <a:avLst>
              <a:gd name="adj1" fmla="val -49369"/>
              <a:gd name="adj2" fmla="val 67619"/>
              <a:gd name="adj3" fmla="val 1666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5AB6704-7381-158E-EF06-046A761E405D}"/>
              </a:ext>
            </a:extLst>
          </p:cNvPr>
          <p:cNvSpPr/>
          <p:nvPr/>
        </p:nvSpPr>
        <p:spPr>
          <a:xfrm flipH="1">
            <a:off x="267123" y="1072139"/>
            <a:ext cx="433606" cy="176731"/>
          </a:xfrm>
          <a:prstGeom prst="arc">
            <a:avLst>
              <a:gd name="adj1" fmla="val 13656231"/>
              <a:gd name="adj2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03222B-6EE1-553A-BD87-320BEDE07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259" y="2034078"/>
            <a:ext cx="3441470" cy="5076169"/>
          </a:xfrm>
          <a:prstGeom prst="rect">
            <a:avLst/>
          </a:prstGeom>
        </p:spPr>
      </p:pic>
      <p:pic>
        <p:nvPicPr>
          <p:cNvPr id="13316" name="Picture 4" descr="Mermaid Live Editor - Desktop App for Mac, Windows (PC) - WebCatalog">
            <a:extLst>
              <a:ext uri="{FF2B5EF4-FFF2-40B4-BE49-F238E27FC236}">
                <a16:creationId xmlns:a16="http://schemas.microsoft.com/office/drawing/2014/main" id="{6BD4E6A0-8F52-B7DE-148A-75CBFBC7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390" y="3318934"/>
            <a:ext cx="1929208" cy="19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Add Overleaf icon by espositoandrea · Pull Request #94 ·  nativefier/nativefier-icons · GitHub">
            <a:extLst>
              <a:ext uri="{FF2B5EF4-FFF2-40B4-BE49-F238E27FC236}">
                <a16:creationId xmlns:a16="http://schemas.microsoft.com/office/drawing/2014/main" id="{812E2513-60F0-AF1F-DF8F-13FC5CF2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90" y="3403598"/>
            <a:ext cx="1929209" cy="192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90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3859">
        <p159:morph option="byObject"/>
      </p:transition>
    </mc:Choice>
    <mc:Fallback>
      <p:transition spd="slow" advTm="63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00023 C -0.00065 -0.00047 -0.0013 -0.00093 -0.00195 -0.00093 C -0.00261 -0.00116 -0.00339 -0.00116 -0.00417 -0.00116 C -0.00456 -0.00139 -0.00495 -0.00139 -0.00547 -0.00139 L -0.01276 -0.00116 C -0.01341 -0.00116 -0.01432 -0.00093 -0.01511 -0.0007 C -0.01563 -0.0007 -0.01628 -0.0007 -0.0168 -0.00047 C -0.01693 -0.00047 -0.01706 -0.00047 -0.01719 -0.00024 C -0.01875 0.00023 -0.01927 -0.00024 -0.01836 0.00046 C -0.01823 0.00023 -0.0181 0.00023 -0.01797 0.00023 C -0.01745 -0.00047 -0.01771 -0.00047 -0.01706 -0.00047 C -0.01654 -0.0007 -0.01589 -0.0007 -0.01537 -0.0007 C -0.01498 -0.00093 -0.01472 -0.00093 -0.01432 -0.00093 C -0.01328 -0.00116 -0.01211 -0.00116 -0.01107 -0.00116 C -0.00807 -0.00301 -0.0099 -0.00209 -0.00235 -0.00116 C -0.00182 -0.00116 -0.00156 -0.00047 -0.00117 -0.00047 L 1.875E-6 3.7037E-6 Z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00" y="-9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2.08333E-7 0.00024 C -0.00065 -0.00046 -0.0013 -0.00092 -0.00195 -0.00092 C -0.0026 -0.00115 -0.00339 -0.00115 -0.00417 -0.00115 C -0.00456 -0.00138 -0.00495 -0.00138 -0.00547 -0.00138 L -0.01276 -0.00115 C -0.01341 -0.00115 -0.01432 -0.00092 -0.0151 -0.00069 C -0.01562 -0.00069 -0.01628 -0.00069 -0.0168 -0.00046 C -0.01693 -0.00046 -0.01706 -0.00046 -0.01719 -0.00023 C -0.01875 0.00024 -0.01927 -0.00023 -0.01836 0.00047 C -0.01823 0.00024 -0.0181 0.00024 -0.01797 0.00024 C -0.01745 -0.00046 -0.01771 -0.00046 -0.01706 -0.00046 C -0.01654 -0.00069 -0.01589 -0.00069 -0.01536 -0.00069 C -0.01497 -0.00092 -0.01471 -0.00092 -0.01432 -0.00092 C -0.01328 -0.00115 -0.01211 -0.00115 -0.01107 -0.00115 C -0.00807 -0.003 -0.0099 -0.00208 -0.00234 -0.00115 C -0.00182 -0.00115 -0.00156 -0.00046 -0.00117 -0.00046 L -2.08333E-7 -4.44444E-6 Z " pathEditMode="relative" rAng="0" ptsTypes="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00" y="-9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110145-9C90-A19B-71F5-22503D5C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36" y="16017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14DB78-A162-C102-FA47-65F510F40F16}"/>
              </a:ext>
            </a:extLst>
          </p:cNvPr>
          <p:cNvSpPr txBox="1"/>
          <p:nvPr/>
        </p:nvSpPr>
        <p:spPr>
          <a:xfrm rot="20647256">
            <a:off x="3490418" y="1375068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VOID*</a:t>
            </a:r>
          </a:p>
        </p:txBody>
      </p:sp>
      <p:pic>
        <p:nvPicPr>
          <p:cNvPr id="31" name="Picture 16" descr="Visual Studio Code - Wikipedia">
            <a:extLst>
              <a:ext uri="{FF2B5EF4-FFF2-40B4-BE49-F238E27FC236}">
                <a16:creationId xmlns:a16="http://schemas.microsoft.com/office/drawing/2014/main" id="{5FB15026-FA93-A4F5-D27F-700755CC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5" y="5301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675252"/>
      </p:ext>
    </p:extLst>
  </p:cSld>
  <p:clrMapOvr>
    <a:masterClrMapping/>
  </p:clrMapOvr>
  <p:transition spd="slow" advTm="4095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F3EEF-F06A-6F4D-E14B-6A5DE309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E72B3D9E-D2BF-2E10-08EA-7564E32D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36" y="160170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FE7ADA-6A61-105B-5D7C-A57DC97A9B47}"/>
              </a:ext>
            </a:extLst>
          </p:cNvPr>
          <p:cNvSpPr/>
          <p:nvPr/>
        </p:nvSpPr>
        <p:spPr>
          <a:xfrm>
            <a:off x="2885335" y="4998301"/>
            <a:ext cx="2262433" cy="86255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Browser Client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082739-3E13-7513-BF35-44AB0F4C0318}"/>
              </a:ext>
            </a:extLst>
          </p:cNvPr>
          <p:cNvSpPr/>
          <p:nvPr/>
        </p:nvSpPr>
        <p:spPr>
          <a:xfrm>
            <a:off x="7362260" y="4998301"/>
            <a:ext cx="2262433" cy="86255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Electron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61673D-E5F3-80D9-F749-BB7C07ECD4C5}"/>
              </a:ext>
            </a:extLst>
          </p:cNvPr>
          <p:cNvCxnSpPr>
            <a:cxnSpLocks/>
            <a:stCxn id="4" idx="0"/>
            <a:endCxn id="1030" idx="1"/>
          </p:cNvCxnSpPr>
          <p:nvPr/>
        </p:nvCxnSpPr>
        <p:spPr>
          <a:xfrm flipV="1">
            <a:off x="4016552" y="3030455"/>
            <a:ext cx="681484" cy="196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0C535A-97D0-76BB-5258-08B7067B6C83}"/>
              </a:ext>
            </a:extLst>
          </p:cNvPr>
          <p:cNvCxnSpPr>
            <a:cxnSpLocks/>
            <a:stCxn id="5" idx="0"/>
            <a:endCxn id="1030" idx="3"/>
          </p:cNvCxnSpPr>
          <p:nvPr/>
        </p:nvCxnSpPr>
        <p:spPr>
          <a:xfrm flipH="1" flipV="1">
            <a:off x="7555536" y="3030455"/>
            <a:ext cx="937941" cy="196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4952AFD0-E53B-5057-EF7C-6C130403B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2803" y="1429390"/>
            <a:ext cx="1486240" cy="148624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D80065-BC62-88F1-97CD-37F5F9100432}"/>
              </a:ext>
            </a:extLst>
          </p:cNvPr>
          <p:cNvCxnSpPr>
            <a:cxnSpLocks/>
            <a:stCxn id="5" idx="3"/>
            <a:endCxn id="17" idx="2"/>
          </p:cNvCxnSpPr>
          <p:nvPr/>
        </p:nvCxnSpPr>
        <p:spPr>
          <a:xfrm flipV="1">
            <a:off x="9624693" y="2915630"/>
            <a:ext cx="481230" cy="2513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4" name="Picture 12" descr="OpenAI Logo &amp; Brand Assets (SVG, PNG and vector) - Brandfetch">
            <a:extLst>
              <a:ext uri="{FF2B5EF4-FFF2-40B4-BE49-F238E27FC236}">
                <a16:creationId xmlns:a16="http://schemas.microsoft.com/office/drawing/2014/main" id="{1AC0C472-C0A9-3840-8640-8CB925A1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40" y="1453338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🎨 DEEPSEEK AI company logo・Free STL File for 3D printing ...">
            <a:extLst>
              <a:ext uri="{FF2B5EF4-FFF2-40B4-BE49-F238E27FC236}">
                <a16:creationId xmlns:a16="http://schemas.microsoft.com/office/drawing/2014/main" id="{904A7A71-D025-242F-BD33-EBF3C99B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54" y="523591"/>
            <a:ext cx="1372127" cy="12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54EFFC-727E-45DD-4206-974804F1A97D}"/>
              </a:ext>
            </a:extLst>
          </p:cNvPr>
          <p:cNvSpPr txBox="1"/>
          <p:nvPr/>
        </p:nvSpPr>
        <p:spPr>
          <a:xfrm rot="20647256">
            <a:off x="3490418" y="1375068"/>
            <a:ext cx="331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VOID*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258496-B08E-62FA-741F-EC1989511998}"/>
              </a:ext>
            </a:extLst>
          </p:cNvPr>
          <p:cNvSpPr txBox="1"/>
          <p:nvPr/>
        </p:nvSpPr>
        <p:spPr>
          <a:xfrm>
            <a:off x="1650036" y="29412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IDE + AI, no trade-offs</a:t>
            </a:r>
          </a:p>
        </p:txBody>
      </p:sp>
      <p:pic>
        <p:nvPicPr>
          <p:cNvPr id="9" name="Picture 16" descr="Visual Studio Code - Wikipedia">
            <a:extLst>
              <a:ext uri="{FF2B5EF4-FFF2-40B4-BE49-F238E27FC236}">
                <a16:creationId xmlns:a16="http://schemas.microsoft.com/office/drawing/2014/main" id="{59305071-FE1E-D763-A9D7-222169FCE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5" y="5301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023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411"/>
    </mc:Choice>
    <mc:Fallback>
      <p:transition advTm="5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4F5B456-4301-AA25-8F0F-78BE52E6E1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2" y="0"/>
            <a:ext cx="10301155" cy="6858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52DAD9-1BD1-B74D-E4C3-E059AADC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41" y="558800"/>
            <a:ext cx="46736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0D617-D1DE-D22A-C525-89B3552890BA}"/>
              </a:ext>
            </a:extLst>
          </p:cNvPr>
          <p:cNvSpPr txBox="1"/>
          <p:nvPr/>
        </p:nvSpPr>
        <p:spPr>
          <a:xfrm>
            <a:off x="273942" y="2367171"/>
            <a:ext cx="3112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to-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37C6C1-2480-D00C-D890-13F52FFB2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361" y="7029235"/>
            <a:ext cx="9869277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811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62"/>
    </mc:Choice>
    <mc:Fallback>
      <p:transition spd="slow" advTm="6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0.13672 7.40741E-7 C 0.19805 7.40741E-7 0.27357 0.03218 0.27357 0.05833 L 0.27357 0.11667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2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57 0.11666 L 0.27357 0.20231 C 0.27357 0.24074 0.33112 0.28819 0.37799 0.28819 L 0.48255 0.28819 " pathEditMode="relative" rAng="0" ptsTypes="AA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19 0.28449 L 0.58463 0.28449 C 0.6306 0.28449 0.6875 0.29699 0.6875 0.30718 L 0.6875 0.33009 " pathEditMode="relative" rAng="0" ptsTypes="AAAA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33 0.43148 L 0.58489 0.43148 C 0.63047 0.43148 0.68672 0.4044 0.68672 0.38241 L 0.68672 0.3338 " pathEditMode="relative" rAng="0" ptsTypes="AAAA">
                                      <p:cBhvr>
                                        <p:cTn id="18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9 0.5375 L 0.25755 0.5375 C 0.35859 0.5375 0.48333 0.5081 0.48333 0.48449 L 0.48333 0.43148 " pathEditMode="relative" rAng="0" ptsTypes="AAAA">
                                      <p:cBhvr>
                                        <p:cTn id="2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65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A38F-0348-A560-24E6-8246E2D92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6B456A26-03BD-BAAA-8037-2BDBA4C431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2" y="0"/>
            <a:ext cx="10301155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7E1877-819A-13DB-D128-B4BB11D36902}"/>
              </a:ext>
            </a:extLst>
          </p:cNvPr>
          <p:cNvSpPr txBox="1"/>
          <p:nvPr/>
        </p:nvSpPr>
        <p:spPr>
          <a:xfrm>
            <a:off x="273942" y="2367171"/>
            <a:ext cx="3112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to-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E3E31FD0-0BD5-F457-D1A2-1F8A09EC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481" y="4237899"/>
            <a:ext cx="467360" cy="4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392EA-E8CD-78B3-1257-4C49F3E5EF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361" y="2400156"/>
            <a:ext cx="9869277" cy="2057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667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687">
        <p159:morph option="byObject"/>
      </p:transition>
    </mc:Choice>
    <mc:Fallback>
      <p:transition spd="slow" advTm="14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53E-17 2.22222E-6 L 3.51553E-17 0.00023 C 0.00078 0.01018 0.00182 0.02037 0.00247 0.03055 C 0.00313 0.0419 0.0013 0.0544 0.00365 0.06504 C 0.00456 0.06944 0.00833 0.06921 0.01094 0.06944 C 0.03294 0.07106 0.05482 0.07014 0.07682 0.0706 C 0.12214 0.07407 0.09596 0.07291 0.15547 0.07153 C 0.16094 0.07129 0.16641 0.07129 0.17188 0.0706 C 0.175 0.07014 0.17799 0.06898 0.18112 0.06828 C 0.18385 0.06782 0.19583 0.06643 0.19818 0.0662 C 0.24674 0.06852 0.24635 0.04051 0.24453 0.0868 C 0.24427 0.09051 0.24401 0.09398 0.24388 0.09768 C 0.24453 0.10208 0.2444 0.10671 0.2457 0.11065 C 0.24661 0.11342 0.24844 0.11435 0.25 0.11597 C 0.26029 0.12778 0.25625 0.125 0.26641 0.12801 C 0.26979 0.12731 0.28503 0.12384 0.28776 0.12361 C 0.29466 0.12338 0.30156 0.1243 0.30846 0.12477 L 0.32435 0.12685 C 0.33086 0.12801 0.33737 0.1294 0.34388 0.13009 C 0.34948 0.13078 0.35521 0.13078 0.36094 0.13125 C 0.37188 0.12986 0.38294 0.12893 0.39388 0.12685 C 0.39779 0.12616 0.40156 0.12361 0.40547 0.12268 C 0.4151 0.11991 0.42122 0.12037 0.43099 0.11944 C 0.43333 0.11898 0.43555 0.11852 0.43776 0.11828 C 0.44258 0.11852 0.44753 0.11805 0.45234 0.11944 C 0.45313 0.11944 0.45365 0.12129 0.45365 0.12268 C 0.45365 0.13055 0.45286 0.13842 0.45234 0.14653 C 0.45208 0.15185 0.45156 0.15717 0.45117 0.16273 C 0.45182 0.1662 0.45117 0.17129 0.45299 0.17361 C 0.45521 0.17616 0.4582 0.17477 0.46094 0.17453 C 0.47031 0.17384 0.48581 0.17106 0.49622 0.16921 C 0.51276 0.16944 0.52917 0.16921 0.5457 0.17037 C 0.55039 0.1706 0.55495 0.17268 0.55964 0.17361 C 0.57487 0.17662 0.57487 0.17592 0.59258 0.17685 C 0.60182 0.17639 0.61888 0.17616 0.62982 0.17453 C 0.63125 0.1743 0.63268 0.17384 0.63411 0.17361 L 0.63893 0.17245 C 0.65013 0.17037 0.64141 0.17245 0.64987 0.17037 C 0.65729 0.17569 0.66484 0.17986 0.67188 0.18657 C 0.70169 0.21504 0.66732 0.19143 0.68828 0.20486 C 0.69115 0.20347 0.69427 0.20324 0.69688 0.20069 C 0.70495 0.1919 0.71055 0.17245 0.72005 0.17129 L 0.72852 0.17037 C 0.73086 0.17222 0.74049 0.18241 0.74375 0.17893 C 0.7474 0.175 0.74896 0.1669 0.75117 0.16041 C 0.75794 0.14074 0.75781 0.13981 0.76146 0.12361 C 0.76094 0.12129 0.75885 0.10393 0.75417 0.10301 C 0.7513 0.10254 0.74844 0.1037 0.74557 0.10416 C 0.73438 0.12407 0.73945 0.11805 0.73216 0.12592 C 0.72852 0.13403 0.73073 0.12963 0.72552 0.13889 C 0.72357 0.14236 0.7224 0.14467 0.72005 0.14745 C 0.71862 0.14907 0.71719 0.15046 0.71576 0.15185 C 0.71185 0.15555 0.71003 0.15671 0.70534 0.15949 C 0.70195 0.16134 0.69857 0.16366 0.69505 0.16481 C 0.68971 0.16666 0.66654 0.16898 0.66393 0.16921 C 0.65443 0.17199 0.64479 0.17453 0.63529 0.17778 C 0.62266 0.18241 0.61029 0.18981 0.59753 0.19305 C 0.54635 0.20625 0.49544 0.22523 0.44388 0.22778 L 0.35117 0.23217 C 0.31602 0.23055 0.28073 0.23194 0.2457 0.22778 C 0.23151 0.22616 0.21758 0.21967 0.20365 0.21481 C 0.16484 0.20116 0.15378 0.19722 0.11823 0.17453 C 0.09219 0.1581 0.05846 0.13703 0.03229 0.11273 C 0.01016 0.09236 0.01055 0.08819 -0.01094 0.05856 C -0.01615 0.05162 -0.02227 0.04629 -0.02682 0.03796 C -0.04857 -0.00209 -0.03867 0.01898 -0.05677 -0.02477 C -0.05872 -0.03773 -0.06185 -0.05047 -0.06276 -0.06389 C -0.06641 -0.11111 -0.06536 -0.22847 -0.05365 -0.25672 C -0.01706 -0.34491 0.02826 -0.42662 0.08164 -0.48125 C 0.25964 -0.66273 0.45664 -0.74028 0.65534 -0.80371 C 0.77044 -0.84097 0.8862 -0.87014 1.00234 -0.89491 C 1.01771 -0.89838 1.0125 -0.89838 1.0181 -0.89838 L 0.76328 -0.79398 L 0.76693 -0.79838 L 0.76211 -0.79537 " pathEditMode="relative" rAng="0" ptsTypes="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9" y="-3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04495-6718-3C5B-8DD9-CACB38780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F7B8B55F-419F-8B8B-2966-59FCADA9BA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2" y="0"/>
            <a:ext cx="10301155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151980-253C-6EA8-467A-0A5FF1D42CB5}"/>
              </a:ext>
            </a:extLst>
          </p:cNvPr>
          <p:cNvSpPr txBox="1"/>
          <p:nvPr/>
        </p:nvSpPr>
        <p:spPr>
          <a:xfrm>
            <a:off x="273942" y="2367171"/>
            <a:ext cx="31124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to-</a:t>
            </a:r>
          </a:p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D9EB9-6577-146B-258A-62E007E2B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361" y="7029235"/>
            <a:ext cx="986927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00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72">
        <p159:morph option="byObject"/>
      </p:transition>
    </mc:Choice>
    <mc:Fallback>
      <p:transition spd="slow" advTm="137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159946C-E97C-30FB-AD93-9EA404F4AE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28"/>
            <a:ext cx="12192000" cy="675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2A09F-D25E-B914-EC05-22057624F1F8}"/>
              </a:ext>
            </a:extLst>
          </p:cNvPr>
          <p:cNvSpPr txBox="1"/>
          <p:nvPr/>
        </p:nvSpPr>
        <p:spPr>
          <a:xfrm>
            <a:off x="18220" y="6039431"/>
            <a:ext cx="25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Browser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31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9"/>
    </mc:Choice>
    <mc:Fallback>
      <p:transition spd="slow" advTm="124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B6CB1B-BAC5-7493-268D-323DE9816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07" y="0"/>
            <a:ext cx="72251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67803-1583-A9C9-6195-3D523346E077}"/>
              </a:ext>
            </a:extLst>
          </p:cNvPr>
          <p:cNvSpPr txBox="1"/>
          <p:nvPr/>
        </p:nvSpPr>
        <p:spPr>
          <a:xfrm>
            <a:off x="320436" y="1258333"/>
            <a:ext cx="2593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chemeClr val="bg1">
                    <a:lumMod val="75000"/>
                  </a:schemeClr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51500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65"/>
    </mc:Choice>
    <mc:Fallback>
      <p:transition spd="slow" advTm="2326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6.1|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23.2|10.9|7.6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590</Words>
  <Application>Microsoft Office PowerPoint</Application>
  <PresentationFormat>Widescreen</PresentationFormat>
  <Paragraphs>50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Void</vt:lpstr>
      <vt:lpstr>Void?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N</dc:creator>
  <cp:lastModifiedBy>Mark N</cp:lastModifiedBy>
  <cp:revision>1</cp:revision>
  <dcterms:created xsi:type="dcterms:W3CDTF">2025-10-10T17:38:33Z</dcterms:created>
  <dcterms:modified xsi:type="dcterms:W3CDTF">2025-10-11T02:18:05Z</dcterms:modified>
</cp:coreProperties>
</file>